
<file path=[Content_Types].xml><?xml version="1.0" encoding="utf-8"?>
<Types xmlns="http://schemas.openxmlformats.org/package/2006/content-types">
  <Default Extension="jpeg" ContentType="image/jpeg"/>
  <Default Extension="png" ContentType="image/png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6" r:id="rId3"/>
    <p:sldMasterId id="2147483684" r:id="rId4"/>
    <p:sldMasterId id="2147483703" r:id="rId5"/>
  </p:sldMasterIdLst>
  <p:notesMasterIdLst>
    <p:notesMasterId r:id="rId7"/>
  </p:notesMasterIdLst>
  <p:sldIdLst>
    <p:sldId id="258" r:id="rId6"/>
    <p:sldId id="260" r:id="rId8"/>
    <p:sldId id="280" r:id="rId9"/>
    <p:sldId id="259" r:id="rId10"/>
    <p:sldId id="282" r:id="rId11"/>
    <p:sldId id="270" r:id="rId12"/>
    <p:sldId id="263" r:id="rId13"/>
    <p:sldId id="271" r:id="rId14"/>
    <p:sldId id="284" r:id="rId15"/>
    <p:sldId id="265" r:id="rId16"/>
    <p:sldId id="267" r:id="rId17"/>
    <p:sldId id="268" r:id="rId18"/>
    <p:sldId id="269" r:id="rId19"/>
    <p:sldId id="266" r:id="rId20"/>
    <p:sldId id="285" r:id="rId21"/>
    <p:sldId id="272" r:id="rId22"/>
    <p:sldId id="279" r:id="rId23"/>
    <p:sldId id="274" r:id="rId24"/>
    <p:sldId id="273" r:id="rId25"/>
    <p:sldId id="286" r:id="rId26"/>
    <p:sldId id="275" r:id="rId27"/>
    <p:sldId id="287" r:id="rId28"/>
    <p:sldId id="276" r:id="rId29"/>
    <p:sldId id="277" r:id="rId30"/>
    <p:sldId id="289" r:id="rId31"/>
    <p:sldId id="278" r:id="rId32"/>
    <p:sldId id="261" r:id="rId33"/>
    <p:sldId id="257" r:id="rId34"/>
    <p:sldId id="288" r:id="rId35"/>
    <p:sldId id="283" r:id="rId36"/>
    <p:sldId id="281" r:id="rId37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D4D4D"/>
    <a:srgbClr val="3366FF"/>
    <a:srgbClr val="66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0" d="100"/>
          <a:sy n="70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3.xml"/><Relationship Id="rId8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5" Type="http://schemas.openxmlformats.org/officeDocument/2006/relationships/slideMaster" Target="slideMasters/slideMaster4.xml"/><Relationship Id="rId40" Type="http://schemas.openxmlformats.org/officeDocument/2006/relationships/tableStyles" Target="tableStyles.xml"/><Relationship Id="rId4" Type="http://schemas.openxmlformats.org/officeDocument/2006/relationships/slideMaster" Target="slideMasters/slideMaster3.xml"/><Relationship Id="rId39" Type="http://schemas.openxmlformats.org/officeDocument/2006/relationships/viewProps" Target="viewProps.xml"/><Relationship Id="rId38" Type="http://schemas.openxmlformats.org/officeDocument/2006/relationships/presProps" Target="presProps.xml"/><Relationship Id="rId37" Type="http://schemas.openxmlformats.org/officeDocument/2006/relationships/slide" Target="slides/slide31.xml"/><Relationship Id="rId36" Type="http://schemas.openxmlformats.org/officeDocument/2006/relationships/slide" Target="slides/slide30.xml"/><Relationship Id="rId35" Type="http://schemas.openxmlformats.org/officeDocument/2006/relationships/slide" Target="slides/slide29.xml"/><Relationship Id="rId34" Type="http://schemas.openxmlformats.org/officeDocument/2006/relationships/slide" Target="slides/slide28.xml"/><Relationship Id="rId33" Type="http://schemas.openxmlformats.org/officeDocument/2006/relationships/slide" Target="slides/slide27.xml"/><Relationship Id="rId32" Type="http://schemas.openxmlformats.org/officeDocument/2006/relationships/slide" Target="slides/slide26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3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0" Type="http://schemas.openxmlformats.org/officeDocument/2006/relationships/slide" Target="slides/slide14.xml"/><Relationship Id="rId2" Type="http://schemas.openxmlformats.org/officeDocument/2006/relationships/theme" Target="theme/theme1.xml"/><Relationship Id="rId19" Type="http://schemas.openxmlformats.org/officeDocument/2006/relationships/slide" Target="slides/slide13.xml"/><Relationship Id="rId18" Type="http://schemas.openxmlformats.org/officeDocument/2006/relationships/slide" Target="slides/slide12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C5D8E6-9123-4712-BB85-B3BF019649E1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D604EF-FBB3-4E38-B8A4-C9FBE791354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795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33796" name="灯片编号占位符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</a:ln>
        </p:spPr>
        <p:txBody>
          <a:bodyPr wrap="square" numCol="1" anchorCtr="0" compatLnSpc="1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FA52D1F-50B3-45F2-81CE-C62D0FC8BA68}" type="slidenum">
              <a:rPr lang="zh-CN" altLang="en-US" smtClean="0">
                <a:solidFill>
                  <a:prstClr val="black"/>
                </a:solidFill>
                <a:cs typeface="等线"/>
              </a:rPr>
            </a:fld>
            <a:endParaRPr lang="zh-CN" altLang="en-US">
              <a:solidFill>
                <a:prstClr val="black"/>
              </a:solidFill>
              <a:cs typeface="等线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32B3CD-6C8D-4C3E-9297-A56709E68FF8}" type="slidenum">
              <a:rPr lang="zh-CN" altLang="en-US" smtClean="0">
                <a:solidFill>
                  <a:prstClr val="black"/>
                </a:solidFill>
                <a:latin typeface="等线"/>
              </a:rPr>
            </a:fld>
            <a:endParaRPr lang="zh-CN" altLang="en-US">
              <a:solidFill>
                <a:prstClr val="black"/>
              </a:solidFill>
              <a:latin typeface="等线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32B3CD-6C8D-4C3E-9297-A56709E68FF8}" type="slidenum">
              <a:rPr lang="zh-CN" altLang="en-US" smtClean="0">
                <a:solidFill>
                  <a:prstClr val="black"/>
                </a:solidFill>
                <a:latin typeface="等线"/>
              </a:rPr>
            </a:fld>
            <a:endParaRPr lang="zh-CN" altLang="en-US">
              <a:solidFill>
                <a:prstClr val="black"/>
              </a:solidFill>
              <a:latin typeface="等线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椭圆 1"/>
          <p:cNvSpPr/>
          <p:nvPr userDrawn="1"/>
        </p:nvSpPr>
        <p:spPr>
          <a:xfrm rot="5400000">
            <a:off x="2387955" y="567211"/>
            <a:ext cx="2704501" cy="1570084"/>
          </a:xfrm>
          <a:custGeom>
            <a:avLst/>
            <a:gdLst/>
            <a:ahLst/>
            <a:cxnLst/>
            <a:rect l="l" t="t" r="r" b="b"/>
            <a:pathLst>
              <a:path w="2028376" h="1177563">
                <a:moveTo>
                  <a:pt x="0" y="1177563"/>
                </a:moveTo>
                <a:lnTo>
                  <a:pt x="0" y="0"/>
                </a:lnTo>
                <a:lnTo>
                  <a:pt x="2028376" y="0"/>
                </a:lnTo>
                <a:cubicBezTo>
                  <a:pt x="1624320" y="702037"/>
                  <a:pt x="867468" y="1174384"/>
                  <a:pt x="0" y="1177563"/>
                </a:cubicBezTo>
                <a:close/>
              </a:path>
            </a:pathLst>
          </a:custGeom>
          <a:solidFill>
            <a:srgbClr val="BF34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3" name="矩形 7"/>
          <p:cNvSpPr/>
          <p:nvPr userDrawn="1"/>
        </p:nvSpPr>
        <p:spPr>
          <a:xfrm rot="5400000">
            <a:off x="3746437" y="778813"/>
            <a:ext cx="3128145" cy="1570520"/>
          </a:xfrm>
          <a:custGeom>
            <a:avLst/>
            <a:gdLst/>
            <a:ahLst/>
            <a:cxnLst/>
            <a:rect l="l" t="t" r="r" b="b"/>
            <a:pathLst>
              <a:path w="2346109" h="1177890">
                <a:moveTo>
                  <a:pt x="0" y="1177890"/>
                </a:moveTo>
                <a:lnTo>
                  <a:pt x="0" y="0"/>
                </a:lnTo>
                <a:lnTo>
                  <a:pt x="2346109" y="0"/>
                </a:lnTo>
                <a:cubicBezTo>
                  <a:pt x="2346109" y="429552"/>
                  <a:pt x="2231144" y="832251"/>
                  <a:pt x="2028377" y="1177890"/>
                </a:cubicBezTo>
                <a:close/>
              </a:path>
            </a:pathLst>
          </a:custGeom>
          <a:solidFill>
            <a:srgbClr val="FDA90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4" name="椭圆 12"/>
          <p:cNvSpPr/>
          <p:nvPr userDrawn="1"/>
        </p:nvSpPr>
        <p:spPr>
          <a:xfrm rot="5400000">
            <a:off x="7099079" y="567209"/>
            <a:ext cx="2704500" cy="1570083"/>
          </a:xfrm>
          <a:custGeom>
            <a:avLst/>
            <a:gdLst/>
            <a:ahLst/>
            <a:cxnLst/>
            <a:rect l="l" t="t" r="r" b="b"/>
            <a:pathLst>
              <a:path w="2028375" h="1177562">
                <a:moveTo>
                  <a:pt x="0" y="1177562"/>
                </a:moveTo>
                <a:lnTo>
                  <a:pt x="0" y="0"/>
                </a:lnTo>
                <a:cubicBezTo>
                  <a:pt x="867468" y="3179"/>
                  <a:pt x="1624319" y="475526"/>
                  <a:pt x="2028375" y="1177562"/>
                </a:cubicBezTo>
                <a:close/>
              </a:path>
            </a:pathLst>
          </a:custGeom>
          <a:solidFill>
            <a:srgbClr val="1A7B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5" name="椭圆 13"/>
          <p:cNvSpPr/>
          <p:nvPr userDrawn="1"/>
        </p:nvSpPr>
        <p:spPr>
          <a:xfrm rot="5400000">
            <a:off x="5316544" y="779224"/>
            <a:ext cx="3128965" cy="1570520"/>
          </a:xfrm>
          <a:custGeom>
            <a:avLst/>
            <a:gdLst/>
            <a:ahLst/>
            <a:cxnLst/>
            <a:rect l="l" t="t" r="r" b="b"/>
            <a:pathLst>
              <a:path w="2346724" h="1177890">
                <a:moveTo>
                  <a:pt x="0" y="1177890"/>
                </a:moveTo>
                <a:lnTo>
                  <a:pt x="0" y="0"/>
                </a:lnTo>
                <a:lnTo>
                  <a:pt x="2028990" y="0"/>
                </a:lnTo>
                <a:cubicBezTo>
                  <a:pt x="2231759" y="345641"/>
                  <a:pt x="2346724" y="748340"/>
                  <a:pt x="2346724" y="1177890"/>
                </a:cubicBezTo>
                <a:close/>
              </a:path>
            </a:pathLst>
          </a:custGeom>
          <a:solidFill>
            <a:srgbClr val="95BC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6" name="弧形 5"/>
          <p:cNvSpPr/>
          <p:nvPr userDrawn="1"/>
        </p:nvSpPr>
        <p:spPr>
          <a:xfrm>
            <a:off x="2766037" y="-3350933"/>
            <a:ext cx="6659920" cy="6659920"/>
          </a:xfrm>
          <a:prstGeom prst="arc">
            <a:avLst>
              <a:gd name="adj1" fmla="val 3404"/>
              <a:gd name="adj2" fmla="val 10819516"/>
            </a:avLst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7" name="椭圆 6"/>
          <p:cNvSpPr/>
          <p:nvPr userDrawn="1"/>
        </p:nvSpPr>
        <p:spPr>
          <a:xfrm>
            <a:off x="5990987" y="3218976"/>
            <a:ext cx="210024" cy="210024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</p:spTree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  <p:transition spd="slow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  <a:prstGeom prst="rect">
            <a:avLst/>
          </a:prstGeo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  <p:transition spd="slow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  <a:prstGeom prst="rect">
            <a:avLst/>
          </a:prstGeo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  <p:transition spd="slow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  <p:transition spd="slow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  <p:transition spd="slow"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5C92A8-CA83-4116-B942-5BB950F728F7}" type="datetimeFigureOut">
              <a:rPr lang="zh-CN" altLang="en-US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C6DDC8-72A5-49C0-BCC0-6AA2493B5DD1}" type="slidenum">
              <a:rPr lang="zh-CN" altLang="en-US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  <p:transition spd="slow">
    <p:push dir="u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0D18279-4B04-4315-9DB9-059FD0830446}" type="datetimeFigureOut">
              <a:rPr lang="zh-CN" altLang="en-US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E167646-F083-40DD-B485-B8AB2974BDA3}" type="slidenum">
              <a:rPr lang="zh-CN" altLang="en-US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  <p:transition spd="slow">
    <p:push dir="u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椭圆 1"/>
          <p:cNvSpPr/>
          <p:nvPr userDrawn="1"/>
        </p:nvSpPr>
        <p:spPr>
          <a:xfrm rot="5400000">
            <a:off x="2387955" y="567211"/>
            <a:ext cx="2704501" cy="1570084"/>
          </a:xfrm>
          <a:custGeom>
            <a:avLst/>
            <a:gdLst/>
            <a:ahLst/>
            <a:cxnLst/>
            <a:rect l="l" t="t" r="r" b="b"/>
            <a:pathLst>
              <a:path w="2028376" h="1177563">
                <a:moveTo>
                  <a:pt x="0" y="1177563"/>
                </a:moveTo>
                <a:lnTo>
                  <a:pt x="0" y="0"/>
                </a:lnTo>
                <a:lnTo>
                  <a:pt x="2028376" y="0"/>
                </a:lnTo>
                <a:cubicBezTo>
                  <a:pt x="1624320" y="702037"/>
                  <a:pt x="867468" y="1174384"/>
                  <a:pt x="0" y="1177563"/>
                </a:cubicBezTo>
                <a:close/>
              </a:path>
            </a:pathLst>
          </a:custGeom>
          <a:solidFill>
            <a:srgbClr val="BF34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3" name="矩形 7"/>
          <p:cNvSpPr/>
          <p:nvPr userDrawn="1"/>
        </p:nvSpPr>
        <p:spPr>
          <a:xfrm rot="5400000">
            <a:off x="3746437" y="778813"/>
            <a:ext cx="3128145" cy="1570520"/>
          </a:xfrm>
          <a:custGeom>
            <a:avLst/>
            <a:gdLst/>
            <a:ahLst/>
            <a:cxnLst/>
            <a:rect l="l" t="t" r="r" b="b"/>
            <a:pathLst>
              <a:path w="2346109" h="1177890">
                <a:moveTo>
                  <a:pt x="0" y="1177890"/>
                </a:moveTo>
                <a:lnTo>
                  <a:pt x="0" y="0"/>
                </a:lnTo>
                <a:lnTo>
                  <a:pt x="2346109" y="0"/>
                </a:lnTo>
                <a:cubicBezTo>
                  <a:pt x="2346109" y="429552"/>
                  <a:pt x="2231144" y="832251"/>
                  <a:pt x="2028377" y="1177890"/>
                </a:cubicBezTo>
                <a:close/>
              </a:path>
            </a:pathLst>
          </a:custGeom>
          <a:solidFill>
            <a:srgbClr val="FDA90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4" name="椭圆 12"/>
          <p:cNvSpPr/>
          <p:nvPr userDrawn="1"/>
        </p:nvSpPr>
        <p:spPr>
          <a:xfrm rot="5400000">
            <a:off x="7099079" y="567209"/>
            <a:ext cx="2704500" cy="1570083"/>
          </a:xfrm>
          <a:custGeom>
            <a:avLst/>
            <a:gdLst/>
            <a:ahLst/>
            <a:cxnLst/>
            <a:rect l="l" t="t" r="r" b="b"/>
            <a:pathLst>
              <a:path w="2028375" h="1177562">
                <a:moveTo>
                  <a:pt x="0" y="1177562"/>
                </a:moveTo>
                <a:lnTo>
                  <a:pt x="0" y="0"/>
                </a:lnTo>
                <a:cubicBezTo>
                  <a:pt x="867468" y="3179"/>
                  <a:pt x="1624319" y="475526"/>
                  <a:pt x="2028375" y="1177562"/>
                </a:cubicBezTo>
                <a:close/>
              </a:path>
            </a:pathLst>
          </a:custGeom>
          <a:solidFill>
            <a:srgbClr val="1A7B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5" name="椭圆 13"/>
          <p:cNvSpPr/>
          <p:nvPr userDrawn="1"/>
        </p:nvSpPr>
        <p:spPr>
          <a:xfrm rot="5400000">
            <a:off x="5316544" y="779224"/>
            <a:ext cx="3128965" cy="1570520"/>
          </a:xfrm>
          <a:custGeom>
            <a:avLst/>
            <a:gdLst/>
            <a:ahLst/>
            <a:cxnLst/>
            <a:rect l="l" t="t" r="r" b="b"/>
            <a:pathLst>
              <a:path w="2346724" h="1177890">
                <a:moveTo>
                  <a:pt x="0" y="1177890"/>
                </a:moveTo>
                <a:lnTo>
                  <a:pt x="0" y="0"/>
                </a:lnTo>
                <a:lnTo>
                  <a:pt x="2028990" y="0"/>
                </a:lnTo>
                <a:cubicBezTo>
                  <a:pt x="2231759" y="345641"/>
                  <a:pt x="2346724" y="748340"/>
                  <a:pt x="2346724" y="1177890"/>
                </a:cubicBezTo>
                <a:close/>
              </a:path>
            </a:pathLst>
          </a:custGeom>
          <a:solidFill>
            <a:srgbClr val="95BC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6" name="弧形 5"/>
          <p:cNvSpPr/>
          <p:nvPr userDrawn="1"/>
        </p:nvSpPr>
        <p:spPr>
          <a:xfrm>
            <a:off x="2766037" y="-3350933"/>
            <a:ext cx="6659920" cy="6659920"/>
          </a:xfrm>
          <a:prstGeom prst="arc">
            <a:avLst>
              <a:gd name="adj1" fmla="val 3404"/>
              <a:gd name="adj2" fmla="val 10819516"/>
            </a:avLst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7" name="椭圆 6"/>
          <p:cNvSpPr/>
          <p:nvPr userDrawn="1"/>
        </p:nvSpPr>
        <p:spPr>
          <a:xfrm>
            <a:off x="5990987" y="3218976"/>
            <a:ext cx="210024" cy="210024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</p:spTree>
  </p:cSld>
  <p:clrMapOvr>
    <a:masterClrMapping/>
  </p:clrMapOvr>
  <p:transition spd="slow">
    <p:push dir="u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375366" y="0"/>
            <a:ext cx="140967" cy="962147"/>
            <a:chOff x="281524" y="0"/>
            <a:chExt cx="105725" cy="721610"/>
          </a:xfrm>
          <a:solidFill>
            <a:srgbClr val="1A7BAE"/>
          </a:solidFill>
        </p:grpSpPr>
        <p:sp>
          <p:nvSpPr>
            <p:cNvPr id="5" name="矩形 4"/>
            <p:cNvSpPr/>
            <p:nvPr/>
          </p:nvSpPr>
          <p:spPr>
            <a:xfrm>
              <a:off x="281524" y="0"/>
              <a:ext cx="45719" cy="72161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prstClr val="white"/>
                </a:solidFill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341530" y="0"/>
              <a:ext cx="45719" cy="72161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prstClr val="white"/>
                </a:solidFill>
              </a:endParaRPr>
            </a:p>
          </p:txBody>
        </p:sp>
      </p:grpSp>
      <p:grpSp>
        <p:nvGrpSpPr>
          <p:cNvPr id="7" name="组合 6"/>
          <p:cNvGrpSpPr/>
          <p:nvPr userDrawn="1"/>
        </p:nvGrpSpPr>
        <p:grpSpPr>
          <a:xfrm rot="10800000">
            <a:off x="11735675" y="6617464"/>
            <a:ext cx="140967" cy="240536"/>
            <a:chOff x="281524" y="0"/>
            <a:chExt cx="105725" cy="721610"/>
          </a:xfrm>
          <a:solidFill>
            <a:srgbClr val="1A7BAE"/>
          </a:solidFill>
        </p:grpSpPr>
        <p:sp>
          <p:nvSpPr>
            <p:cNvPr id="10" name="矩形 9"/>
            <p:cNvSpPr/>
            <p:nvPr/>
          </p:nvSpPr>
          <p:spPr>
            <a:xfrm>
              <a:off x="281524" y="0"/>
              <a:ext cx="45719" cy="72161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prstClr val="white"/>
                </a:solidFill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341530" y="0"/>
              <a:ext cx="45719" cy="72161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prstClr val="white"/>
                </a:solidFill>
              </a:endParaRPr>
            </a:p>
          </p:txBody>
        </p:sp>
      </p:grpSp>
      <p:cxnSp>
        <p:nvCxnSpPr>
          <p:cNvPr id="8" name="直接连接符 7"/>
          <p:cNvCxnSpPr/>
          <p:nvPr userDrawn="1"/>
        </p:nvCxnSpPr>
        <p:spPr>
          <a:xfrm>
            <a:off x="695400" y="908720"/>
            <a:ext cx="468052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375366" y="0"/>
            <a:ext cx="140967" cy="962147"/>
            <a:chOff x="281524" y="0"/>
            <a:chExt cx="105725" cy="721610"/>
          </a:xfrm>
          <a:solidFill>
            <a:srgbClr val="1A7BAE"/>
          </a:solidFill>
        </p:grpSpPr>
        <p:sp>
          <p:nvSpPr>
            <p:cNvPr id="5" name="矩形 4"/>
            <p:cNvSpPr/>
            <p:nvPr/>
          </p:nvSpPr>
          <p:spPr>
            <a:xfrm>
              <a:off x="281524" y="0"/>
              <a:ext cx="45719" cy="72161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prstClr val="white"/>
                </a:solidFill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341530" y="0"/>
              <a:ext cx="45719" cy="72161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prstClr val="white"/>
                </a:solidFill>
              </a:endParaRPr>
            </a:p>
          </p:txBody>
        </p:sp>
      </p:grpSp>
      <p:grpSp>
        <p:nvGrpSpPr>
          <p:cNvPr id="7" name="组合 6"/>
          <p:cNvGrpSpPr/>
          <p:nvPr userDrawn="1"/>
        </p:nvGrpSpPr>
        <p:grpSpPr>
          <a:xfrm rot="10800000">
            <a:off x="11735675" y="6617464"/>
            <a:ext cx="140967" cy="240536"/>
            <a:chOff x="281524" y="0"/>
            <a:chExt cx="105725" cy="721610"/>
          </a:xfrm>
          <a:solidFill>
            <a:srgbClr val="1A7BAE"/>
          </a:solidFill>
        </p:grpSpPr>
        <p:sp>
          <p:nvSpPr>
            <p:cNvPr id="10" name="矩形 9"/>
            <p:cNvSpPr/>
            <p:nvPr/>
          </p:nvSpPr>
          <p:spPr>
            <a:xfrm>
              <a:off x="281524" y="0"/>
              <a:ext cx="45719" cy="72161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prstClr val="white"/>
                </a:solidFill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341530" y="0"/>
              <a:ext cx="45719" cy="72161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prstClr val="white"/>
                </a:solidFill>
              </a:endParaRPr>
            </a:p>
          </p:txBody>
        </p:sp>
      </p:grpSp>
      <p:cxnSp>
        <p:nvCxnSpPr>
          <p:cNvPr id="8" name="直接连接符 7"/>
          <p:cNvCxnSpPr/>
          <p:nvPr userDrawn="1"/>
        </p:nvCxnSpPr>
        <p:spPr>
          <a:xfrm>
            <a:off x="695400" y="908720"/>
            <a:ext cx="468052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push dir="u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375366" y="0"/>
            <a:ext cx="140967" cy="962147"/>
            <a:chOff x="281524" y="0"/>
            <a:chExt cx="105725" cy="721610"/>
          </a:xfrm>
          <a:solidFill>
            <a:srgbClr val="95BC49"/>
          </a:solidFill>
        </p:grpSpPr>
        <p:sp>
          <p:nvSpPr>
            <p:cNvPr id="5" name="矩形 4"/>
            <p:cNvSpPr/>
            <p:nvPr/>
          </p:nvSpPr>
          <p:spPr>
            <a:xfrm>
              <a:off x="281524" y="0"/>
              <a:ext cx="45719" cy="72161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prstClr val="white"/>
                </a:solidFill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341530" y="0"/>
              <a:ext cx="45719" cy="72161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prstClr val="white"/>
                </a:solidFill>
              </a:endParaRPr>
            </a:p>
          </p:txBody>
        </p:sp>
      </p:grpSp>
      <p:grpSp>
        <p:nvGrpSpPr>
          <p:cNvPr id="7" name="组合 6"/>
          <p:cNvGrpSpPr/>
          <p:nvPr userDrawn="1"/>
        </p:nvGrpSpPr>
        <p:grpSpPr>
          <a:xfrm rot="10800000">
            <a:off x="11735675" y="6617464"/>
            <a:ext cx="140967" cy="240536"/>
            <a:chOff x="281524" y="0"/>
            <a:chExt cx="105725" cy="721610"/>
          </a:xfrm>
          <a:solidFill>
            <a:srgbClr val="95BC49"/>
          </a:solidFill>
        </p:grpSpPr>
        <p:sp>
          <p:nvSpPr>
            <p:cNvPr id="10" name="矩形 9"/>
            <p:cNvSpPr/>
            <p:nvPr/>
          </p:nvSpPr>
          <p:spPr>
            <a:xfrm>
              <a:off x="281524" y="0"/>
              <a:ext cx="45719" cy="72161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prstClr val="white"/>
                </a:solidFill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341530" y="0"/>
              <a:ext cx="45719" cy="72161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prstClr val="white"/>
                </a:solidFill>
              </a:endParaRPr>
            </a:p>
          </p:txBody>
        </p:sp>
      </p:grpSp>
      <p:cxnSp>
        <p:nvCxnSpPr>
          <p:cNvPr id="8" name="直接连接符 7"/>
          <p:cNvCxnSpPr/>
          <p:nvPr userDrawn="1"/>
        </p:nvCxnSpPr>
        <p:spPr>
          <a:xfrm>
            <a:off x="695400" y="908720"/>
            <a:ext cx="468052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push dir="u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375366" y="0"/>
            <a:ext cx="140967" cy="962147"/>
            <a:chOff x="281524" y="0"/>
            <a:chExt cx="105725" cy="721610"/>
          </a:xfrm>
          <a:solidFill>
            <a:srgbClr val="FDA907"/>
          </a:solidFill>
        </p:grpSpPr>
        <p:sp>
          <p:nvSpPr>
            <p:cNvPr id="5" name="矩形 4"/>
            <p:cNvSpPr/>
            <p:nvPr/>
          </p:nvSpPr>
          <p:spPr>
            <a:xfrm>
              <a:off x="281524" y="0"/>
              <a:ext cx="45719" cy="72161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prstClr val="white"/>
                </a:solidFill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341530" y="0"/>
              <a:ext cx="45719" cy="72161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prstClr val="white"/>
                </a:solidFill>
              </a:endParaRPr>
            </a:p>
          </p:txBody>
        </p:sp>
      </p:grpSp>
      <p:grpSp>
        <p:nvGrpSpPr>
          <p:cNvPr id="7" name="组合 6"/>
          <p:cNvGrpSpPr/>
          <p:nvPr userDrawn="1"/>
        </p:nvGrpSpPr>
        <p:grpSpPr>
          <a:xfrm rot="10800000">
            <a:off x="11735675" y="6617464"/>
            <a:ext cx="140967" cy="240536"/>
            <a:chOff x="281524" y="0"/>
            <a:chExt cx="105725" cy="721610"/>
          </a:xfrm>
          <a:solidFill>
            <a:srgbClr val="FDA907"/>
          </a:solidFill>
        </p:grpSpPr>
        <p:sp>
          <p:nvSpPr>
            <p:cNvPr id="10" name="矩形 9"/>
            <p:cNvSpPr/>
            <p:nvPr/>
          </p:nvSpPr>
          <p:spPr>
            <a:xfrm>
              <a:off x="281524" y="0"/>
              <a:ext cx="45719" cy="72161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prstClr val="white"/>
                </a:solidFill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341530" y="0"/>
              <a:ext cx="45719" cy="72161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prstClr val="white"/>
                </a:solidFill>
              </a:endParaRPr>
            </a:p>
          </p:txBody>
        </p:sp>
      </p:grpSp>
      <p:cxnSp>
        <p:nvCxnSpPr>
          <p:cNvPr id="8" name="直接连接符 7"/>
          <p:cNvCxnSpPr/>
          <p:nvPr userDrawn="1"/>
        </p:nvCxnSpPr>
        <p:spPr>
          <a:xfrm>
            <a:off x="695400" y="908720"/>
            <a:ext cx="468052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push dir="u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375366" y="0"/>
            <a:ext cx="140967" cy="962147"/>
            <a:chOff x="281524" y="0"/>
            <a:chExt cx="105725" cy="721610"/>
          </a:xfrm>
          <a:solidFill>
            <a:srgbClr val="BF3420"/>
          </a:solidFill>
        </p:grpSpPr>
        <p:sp>
          <p:nvSpPr>
            <p:cNvPr id="5" name="矩形 4"/>
            <p:cNvSpPr/>
            <p:nvPr/>
          </p:nvSpPr>
          <p:spPr>
            <a:xfrm>
              <a:off x="281524" y="0"/>
              <a:ext cx="45719" cy="72161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prstClr val="white"/>
                </a:solidFill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341530" y="0"/>
              <a:ext cx="45719" cy="72161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prstClr val="white"/>
                </a:solidFill>
              </a:endParaRPr>
            </a:p>
          </p:txBody>
        </p:sp>
      </p:grpSp>
      <p:grpSp>
        <p:nvGrpSpPr>
          <p:cNvPr id="7" name="组合 6"/>
          <p:cNvGrpSpPr/>
          <p:nvPr userDrawn="1"/>
        </p:nvGrpSpPr>
        <p:grpSpPr>
          <a:xfrm rot="10800000">
            <a:off x="11735675" y="6617464"/>
            <a:ext cx="140967" cy="240536"/>
            <a:chOff x="281524" y="0"/>
            <a:chExt cx="105725" cy="721610"/>
          </a:xfrm>
          <a:solidFill>
            <a:srgbClr val="BF3420"/>
          </a:solidFill>
        </p:grpSpPr>
        <p:sp>
          <p:nvSpPr>
            <p:cNvPr id="10" name="矩形 9"/>
            <p:cNvSpPr/>
            <p:nvPr/>
          </p:nvSpPr>
          <p:spPr>
            <a:xfrm>
              <a:off x="281524" y="0"/>
              <a:ext cx="45719" cy="72161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prstClr val="white"/>
                </a:solidFill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341530" y="0"/>
              <a:ext cx="45719" cy="72161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prstClr val="white"/>
                </a:solidFill>
              </a:endParaRPr>
            </a:p>
          </p:txBody>
        </p:sp>
      </p:grpSp>
      <p:cxnSp>
        <p:nvCxnSpPr>
          <p:cNvPr id="8" name="直接连接符 7"/>
          <p:cNvCxnSpPr/>
          <p:nvPr userDrawn="1"/>
        </p:nvCxnSpPr>
        <p:spPr>
          <a:xfrm>
            <a:off x="695400" y="908720"/>
            <a:ext cx="468052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push dir="u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215348" y="0"/>
            <a:ext cx="300985" cy="962147"/>
            <a:chOff x="161510" y="0"/>
            <a:chExt cx="225739" cy="721610"/>
          </a:xfrm>
        </p:grpSpPr>
        <p:sp>
          <p:nvSpPr>
            <p:cNvPr id="3" name="矩形 2"/>
            <p:cNvSpPr/>
            <p:nvPr/>
          </p:nvSpPr>
          <p:spPr>
            <a:xfrm>
              <a:off x="161510" y="0"/>
              <a:ext cx="45719" cy="721610"/>
            </a:xfrm>
            <a:prstGeom prst="rect">
              <a:avLst/>
            </a:prstGeom>
            <a:solidFill>
              <a:srgbClr val="1A7BA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prstClr val="white"/>
                </a:solidFill>
              </a:endParaRPr>
            </a:p>
          </p:txBody>
        </p:sp>
        <p:sp>
          <p:nvSpPr>
            <p:cNvPr id="4" name="矩形 3"/>
            <p:cNvSpPr/>
            <p:nvPr/>
          </p:nvSpPr>
          <p:spPr>
            <a:xfrm>
              <a:off x="221517" y="0"/>
              <a:ext cx="45719" cy="721610"/>
            </a:xfrm>
            <a:prstGeom prst="rect">
              <a:avLst/>
            </a:prstGeom>
            <a:solidFill>
              <a:srgbClr val="95BC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prstClr val="white"/>
                </a:solidFill>
              </a:endParaRPr>
            </a:p>
          </p:txBody>
        </p:sp>
        <p:sp>
          <p:nvSpPr>
            <p:cNvPr id="5" name="矩形 4"/>
            <p:cNvSpPr/>
            <p:nvPr/>
          </p:nvSpPr>
          <p:spPr>
            <a:xfrm>
              <a:off x="281524" y="0"/>
              <a:ext cx="45719" cy="721610"/>
            </a:xfrm>
            <a:prstGeom prst="rect">
              <a:avLst/>
            </a:prstGeom>
            <a:solidFill>
              <a:srgbClr val="FDA90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prstClr val="white"/>
                </a:solidFill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341530" y="0"/>
              <a:ext cx="45719" cy="721610"/>
            </a:xfrm>
            <a:prstGeom prst="rect">
              <a:avLst/>
            </a:prstGeom>
            <a:solidFill>
              <a:srgbClr val="BF342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prstClr val="white"/>
                </a:solidFill>
              </a:endParaRPr>
            </a:p>
          </p:txBody>
        </p:sp>
      </p:grpSp>
      <p:grpSp>
        <p:nvGrpSpPr>
          <p:cNvPr id="7" name="组合 6"/>
          <p:cNvGrpSpPr/>
          <p:nvPr userDrawn="1"/>
        </p:nvGrpSpPr>
        <p:grpSpPr>
          <a:xfrm rot="10800000">
            <a:off x="11735676" y="6617464"/>
            <a:ext cx="300985" cy="240536"/>
            <a:chOff x="161510" y="0"/>
            <a:chExt cx="225739" cy="721610"/>
          </a:xfrm>
        </p:grpSpPr>
        <p:sp>
          <p:nvSpPr>
            <p:cNvPr id="8" name="矩形 7"/>
            <p:cNvSpPr/>
            <p:nvPr/>
          </p:nvSpPr>
          <p:spPr>
            <a:xfrm>
              <a:off x="161510" y="0"/>
              <a:ext cx="45719" cy="721610"/>
            </a:xfrm>
            <a:prstGeom prst="rect">
              <a:avLst/>
            </a:prstGeom>
            <a:solidFill>
              <a:srgbClr val="1A7BA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prstClr val="white"/>
                </a:solidFill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221517" y="0"/>
              <a:ext cx="45719" cy="721610"/>
            </a:xfrm>
            <a:prstGeom prst="rect">
              <a:avLst/>
            </a:prstGeom>
            <a:solidFill>
              <a:srgbClr val="95BC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prstClr val="white"/>
                </a:solidFill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281524" y="0"/>
              <a:ext cx="45719" cy="721610"/>
            </a:xfrm>
            <a:prstGeom prst="rect">
              <a:avLst/>
            </a:prstGeom>
            <a:solidFill>
              <a:srgbClr val="FDA90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prstClr val="white"/>
                </a:solidFill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341530" y="0"/>
              <a:ext cx="45719" cy="721610"/>
            </a:xfrm>
            <a:prstGeom prst="rect">
              <a:avLst/>
            </a:prstGeom>
            <a:solidFill>
              <a:srgbClr val="BF342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prstClr val="white"/>
                </a:solidFill>
              </a:endParaRPr>
            </a:p>
          </p:txBody>
        </p:sp>
      </p:grpSp>
    </p:spTree>
  </p:cSld>
  <p:clrMapOvr>
    <a:masterClrMapping/>
  </p:clrMapOvr>
  <p:transition spd="slow">
    <p:push dir="u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push dir="u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push dir="u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 userDrawn="1"/>
        </p:nvSpPr>
        <p:spPr>
          <a:xfrm>
            <a:off x="0" y="3609020"/>
            <a:ext cx="12192000" cy="1800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pic>
        <p:nvPicPr>
          <p:cNvPr id="3" name="Picture 2" descr="C:\Documents and Settings\yangweizhou\桌面\2.jpg"/>
          <p:cNvPicPr>
            <a:picLocks noChangeAspect="1" noChangeArrowheads="1"/>
          </p:cNvPicPr>
          <p:nvPr userDrawn="1"/>
        </p:nvPicPr>
        <p:blipFill rotWithShape="1">
          <a:blip r:embed="rId2"/>
          <a:srcRect b="2046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push dir="u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push dir="u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  <p:transition spd="slow">
    <p:push dir="u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  <a:prstGeom prst="rect">
            <a:avLst/>
          </a:prstGeo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375366" y="0"/>
            <a:ext cx="140967" cy="962147"/>
            <a:chOff x="281524" y="0"/>
            <a:chExt cx="105725" cy="721610"/>
          </a:xfrm>
          <a:solidFill>
            <a:srgbClr val="95BC49"/>
          </a:solidFill>
        </p:grpSpPr>
        <p:sp>
          <p:nvSpPr>
            <p:cNvPr id="5" name="矩形 4"/>
            <p:cNvSpPr/>
            <p:nvPr/>
          </p:nvSpPr>
          <p:spPr>
            <a:xfrm>
              <a:off x="281524" y="0"/>
              <a:ext cx="45719" cy="72161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prstClr val="white"/>
                </a:solidFill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341530" y="0"/>
              <a:ext cx="45719" cy="72161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prstClr val="white"/>
                </a:solidFill>
              </a:endParaRPr>
            </a:p>
          </p:txBody>
        </p:sp>
      </p:grpSp>
      <p:grpSp>
        <p:nvGrpSpPr>
          <p:cNvPr id="7" name="组合 6"/>
          <p:cNvGrpSpPr/>
          <p:nvPr userDrawn="1"/>
        </p:nvGrpSpPr>
        <p:grpSpPr>
          <a:xfrm rot="10800000">
            <a:off x="11735675" y="6617464"/>
            <a:ext cx="140967" cy="240536"/>
            <a:chOff x="281524" y="0"/>
            <a:chExt cx="105725" cy="721610"/>
          </a:xfrm>
          <a:solidFill>
            <a:srgbClr val="95BC49"/>
          </a:solidFill>
        </p:grpSpPr>
        <p:sp>
          <p:nvSpPr>
            <p:cNvPr id="10" name="矩形 9"/>
            <p:cNvSpPr/>
            <p:nvPr/>
          </p:nvSpPr>
          <p:spPr>
            <a:xfrm>
              <a:off x="281524" y="0"/>
              <a:ext cx="45719" cy="72161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prstClr val="white"/>
                </a:solidFill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341530" y="0"/>
              <a:ext cx="45719" cy="72161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prstClr val="white"/>
                </a:solidFill>
              </a:endParaRPr>
            </a:p>
          </p:txBody>
        </p:sp>
      </p:grpSp>
      <p:cxnSp>
        <p:nvCxnSpPr>
          <p:cNvPr id="8" name="直接连接符 7"/>
          <p:cNvCxnSpPr/>
          <p:nvPr userDrawn="1"/>
        </p:nvCxnSpPr>
        <p:spPr>
          <a:xfrm>
            <a:off x="695400" y="908720"/>
            <a:ext cx="468052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push dir="u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  <a:prstGeom prst="rect">
            <a:avLst/>
          </a:prstGeo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  <p:transition spd="slow">
    <p:push dir="u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  <p:transition spd="slow">
    <p:push dir="u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  <p:transition spd="slow">
    <p:push dir="u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5C92A8-CA83-4116-B942-5BB950F728F7}" type="datetimeFigureOut">
              <a:rPr lang="zh-CN" altLang="en-US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C6DDC8-72A5-49C0-BCC0-6AA2493B5DD1}" type="slidenum">
              <a:rPr lang="zh-CN" altLang="en-US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  <p:transition spd="slow">
    <p:push dir="u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0D18279-4B04-4315-9DB9-059FD0830446}" type="datetimeFigureOut">
              <a:rPr lang="zh-CN" altLang="en-US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E167646-F083-40DD-B485-B8AB2974BDA3}" type="slidenum">
              <a:rPr lang="zh-CN" altLang="en-US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  <p:transition spd="slow">
    <p:push dir="u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椭圆 1"/>
          <p:cNvSpPr/>
          <p:nvPr userDrawn="1"/>
        </p:nvSpPr>
        <p:spPr>
          <a:xfrm rot="5400000">
            <a:off x="2387955" y="567211"/>
            <a:ext cx="2704501" cy="1570084"/>
          </a:xfrm>
          <a:custGeom>
            <a:avLst/>
            <a:gdLst/>
            <a:ahLst/>
            <a:cxnLst/>
            <a:rect l="l" t="t" r="r" b="b"/>
            <a:pathLst>
              <a:path w="2028376" h="1177563">
                <a:moveTo>
                  <a:pt x="0" y="1177563"/>
                </a:moveTo>
                <a:lnTo>
                  <a:pt x="0" y="0"/>
                </a:lnTo>
                <a:lnTo>
                  <a:pt x="2028376" y="0"/>
                </a:lnTo>
                <a:cubicBezTo>
                  <a:pt x="1624320" y="702037"/>
                  <a:pt x="867468" y="1174384"/>
                  <a:pt x="0" y="1177563"/>
                </a:cubicBezTo>
                <a:close/>
              </a:path>
            </a:pathLst>
          </a:custGeom>
          <a:solidFill>
            <a:srgbClr val="BF34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3" name="矩形 7"/>
          <p:cNvSpPr/>
          <p:nvPr userDrawn="1"/>
        </p:nvSpPr>
        <p:spPr>
          <a:xfrm rot="5400000">
            <a:off x="3746437" y="778813"/>
            <a:ext cx="3128145" cy="1570520"/>
          </a:xfrm>
          <a:custGeom>
            <a:avLst/>
            <a:gdLst/>
            <a:ahLst/>
            <a:cxnLst/>
            <a:rect l="l" t="t" r="r" b="b"/>
            <a:pathLst>
              <a:path w="2346109" h="1177890">
                <a:moveTo>
                  <a:pt x="0" y="1177890"/>
                </a:moveTo>
                <a:lnTo>
                  <a:pt x="0" y="0"/>
                </a:lnTo>
                <a:lnTo>
                  <a:pt x="2346109" y="0"/>
                </a:lnTo>
                <a:cubicBezTo>
                  <a:pt x="2346109" y="429552"/>
                  <a:pt x="2231144" y="832251"/>
                  <a:pt x="2028377" y="1177890"/>
                </a:cubicBezTo>
                <a:close/>
              </a:path>
            </a:pathLst>
          </a:custGeom>
          <a:solidFill>
            <a:srgbClr val="FDA90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4" name="椭圆 12"/>
          <p:cNvSpPr/>
          <p:nvPr userDrawn="1"/>
        </p:nvSpPr>
        <p:spPr>
          <a:xfrm rot="5400000">
            <a:off x="7099079" y="567209"/>
            <a:ext cx="2704500" cy="1570083"/>
          </a:xfrm>
          <a:custGeom>
            <a:avLst/>
            <a:gdLst/>
            <a:ahLst/>
            <a:cxnLst/>
            <a:rect l="l" t="t" r="r" b="b"/>
            <a:pathLst>
              <a:path w="2028375" h="1177562">
                <a:moveTo>
                  <a:pt x="0" y="1177562"/>
                </a:moveTo>
                <a:lnTo>
                  <a:pt x="0" y="0"/>
                </a:lnTo>
                <a:cubicBezTo>
                  <a:pt x="867468" y="3179"/>
                  <a:pt x="1624319" y="475526"/>
                  <a:pt x="2028375" y="1177562"/>
                </a:cubicBezTo>
                <a:close/>
              </a:path>
            </a:pathLst>
          </a:custGeom>
          <a:solidFill>
            <a:srgbClr val="1A7B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5" name="椭圆 13"/>
          <p:cNvSpPr/>
          <p:nvPr userDrawn="1"/>
        </p:nvSpPr>
        <p:spPr>
          <a:xfrm rot="5400000">
            <a:off x="5316544" y="779224"/>
            <a:ext cx="3128965" cy="1570520"/>
          </a:xfrm>
          <a:custGeom>
            <a:avLst/>
            <a:gdLst/>
            <a:ahLst/>
            <a:cxnLst/>
            <a:rect l="l" t="t" r="r" b="b"/>
            <a:pathLst>
              <a:path w="2346724" h="1177890">
                <a:moveTo>
                  <a:pt x="0" y="1177890"/>
                </a:moveTo>
                <a:lnTo>
                  <a:pt x="0" y="0"/>
                </a:lnTo>
                <a:lnTo>
                  <a:pt x="2028990" y="0"/>
                </a:lnTo>
                <a:cubicBezTo>
                  <a:pt x="2231759" y="345641"/>
                  <a:pt x="2346724" y="748340"/>
                  <a:pt x="2346724" y="1177890"/>
                </a:cubicBezTo>
                <a:close/>
              </a:path>
            </a:pathLst>
          </a:custGeom>
          <a:solidFill>
            <a:srgbClr val="95BC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6" name="弧形 5"/>
          <p:cNvSpPr/>
          <p:nvPr userDrawn="1"/>
        </p:nvSpPr>
        <p:spPr>
          <a:xfrm>
            <a:off x="2766037" y="-3350933"/>
            <a:ext cx="6659920" cy="6659920"/>
          </a:xfrm>
          <a:prstGeom prst="arc">
            <a:avLst>
              <a:gd name="adj1" fmla="val 3404"/>
              <a:gd name="adj2" fmla="val 10819516"/>
            </a:avLst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7" name="椭圆 6"/>
          <p:cNvSpPr/>
          <p:nvPr userDrawn="1"/>
        </p:nvSpPr>
        <p:spPr>
          <a:xfrm>
            <a:off x="5990987" y="3218976"/>
            <a:ext cx="210024" cy="210024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375366" y="0"/>
            <a:ext cx="140967" cy="962147"/>
            <a:chOff x="281524" y="0"/>
            <a:chExt cx="105725" cy="721610"/>
          </a:xfrm>
          <a:solidFill>
            <a:srgbClr val="1A7BAE"/>
          </a:solidFill>
        </p:grpSpPr>
        <p:sp>
          <p:nvSpPr>
            <p:cNvPr id="5" name="矩形 4"/>
            <p:cNvSpPr/>
            <p:nvPr/>
          </p:nvSpPr>
          <p:spPr>
            <a:xfrm>
              <a:off x="281524" y="0"/>
              <a:ext cx="45719" cy="72161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prstClr val="white"/>
                </a:solidFill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341530" y="0"/>
              <a:ext cx="45719" cy="72161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prstClr val="white"/>
                </a:solidFill>
              </a:endParaRPr>
            </a:p>
          </p:txBody>
        </p:sp>
      </p:grpSp>
      <p:grpSp>
        <p:nvGrpSpPr>
          <p:cNvPr id="7" name="组合 6"/>
          <p:cNvGrpSpPr/>
          <p:nvPr userDrawn="1"/>
        </p:nvGrpSpPr>
        <p:grpSpPr>
          <a:xfrm rot="10800000">
            <a:off x="11735675" y="6617464"/>
            <a:ext cx="140967" cy="240536"/>
            <a:chOff x="281524" y="0"/>
            <a:chExt cx="105725" cy="721610"/>
          </a:xfrm>
          <a:solidFill>
            <a:srgbClr val="1A7BAE"/>
          </a:solidFill>
        </p:grpSpPr>
        <p:sp>
          <p:nvSpPr>
            <p:cNvPr id="10" name="矩形 9"/>
            <p:cNvSpPr/>
            <p:nvPr/>
          </p:nvSpPr>
          <p:spPr>
            <a:xfrm>
              <a:off x="281524" y="0"/>
              <a:ext cx="45719" cy="72161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prstClr val="white"/>
                </a:solidFill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341530" y="0"/>
              <a:ext cx="45719" cy="72161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prstClr val="white"/>
                </a:solidFill>
              </a:endParaRPr>
            </a:p>
          </p:txBody>
        </p:sp>
      </p:grpSp>
      <p:cxnSp>
        <p:nvCxnSpPr>
          <p:cNvPr id="8" name="直接连接符 7"/>
          <p:cNvCxnSpPr/>
          <p:nvPr userDrawn="1"/>
        </p:nvCxnSpPr>
        <p:spPr>
          <a:xfrm>
            <a:off x="695400" y="908720"/>
            <a:ext cx="468052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375366" y="0"/>
            <a:ext cx="140967" cy="962147"/>
            <a:chOff x="281524" y="0"/>
            <a:chExt cx="105725" cy="721610"/>
          </a:xfrm>
          <a:solidFill>
            <a:srgbClr val="1A7BAE"/>
          </a:solidFill>
        </p:grpSpPr>
        <p:sp>
          <p:nvSpPr>
            <p:cNvPr id="5" name="矩形 4"/>
            <p:cNvSpPr/>
            <p:nvPr/>
          </p:nvSpPr>
          <p:spPr>
            <a:xfrm>
              <a:off x="281524" y="0"/>
              <a:ext cx="45719" cy="72161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prstClr val="white"/>
                </a:solidFill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341530" y="0"/>
              <a:ext cx="45719" cy="72161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prstClr val="white"/>
                </a:solidFill>
              </a:endParaRPr>
            </a:p>
          </p:txBody>
        </p:sp>
      </p:grpSp>
      <p:grpSp>
        <p:nvGrpSpPr>
          <p:cNvPr id="7" name="组合 6"/>
          <p:cNvGrpSpPr/>
          <p:nvPr userDrawn="1"/>
        </p:nvGrpSpPr>
        <p:grpSpPr>
          <a:xfrm rot="10800000">
            <a:off x="11735675" y="6617464"/>
            <a:ext cx="140967" cy="240536"/>
            <a:chOff x="281524" y="0"/>
            <a:chExt cx="105725" cy="721610"/>
          </a:xfrm>
          <a:solidFill>
            <a:srgbClr val="1A7BAE"/>
          </a:solidFill>
        </p:grpSpPr>
        <p:sp>
          <p:nvSpPr>
            <p:cNvPr id="10" name="矩形 9"/>
            <p:cNvSpPr/>
            <p:nvPr/>
          </p:nvSpPr>
          <p:spPr>
            <a:xfrm>
              <a:off x="281524" y="0"/>
              <a:ext cx="45719" cy="72161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prstClr val="white"/>
                </a:solidFill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341530" y="0"/>
              <a:ext cx="45719" cy="72161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prstClr val="white"/>
                </a:solidFill>
              </a:endParaRPr>
            </a:p>
          </p:txBody>
        </p:sp>
      </p:grpSp>
      <p:cxnSp>
        <p:nvCxnSpPr>
          <p:cNvPr id="8" name="直接连接符 7"/>
          <p:cNvCxnSpPr/>
          <p:nvPr userDrawn="1"/>
        </p:nvCxnSpPr>
        <p:spPr>
          <a:xfrm>
            <a:off x="695400" y="908720"/>
            <a:ext cx="468052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375366" y="0"/>
            <a:ext cx="140967" cy="962147"/>
            <a:chOff x="281524" y="0"/>
            <a:chExt cx="105725" cy="721610"/>
          </a:xfrm>
          <a:solidFill>
            <a:srgbClr val="95BC49"/>
          </a:solidFill>
        </p:grpSpPr>
        <p:sp>
          <p:nvSpPr>
            <p:cNvPr id="5" name="矩形 4"/>
            <p:cNvSpPr/>
            <p:nvPr/>
          </p:nvSpPr>
          <p:spPr>
            <a:xfrm>
              <a:off x="281524" y="0"/>
              <a:ext cx="45719" cy="72161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prstClr val="white"/>
                </a:solidFill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341530" y="0"/>
              <a:ext cx="45719" cy="72161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prstClr val="white"/>
                </a:solidFill>
              </a:endParaRPr>
            </a:p>
          </p:txBody>
        </p:sp>
      </p:grpSp>
      <p:grpSp>
        <p:nvGrpSpPr>
          <p:cNvPr id="7" name="组合 6"/>
          <p:cNvGrpSpPr/>
          <p:nvPr userDrawn="1"/>
        </p:nvGrpSpPr>
        <p:grpSpPr>
          <a:xfrm rot="10800000">
            <a:off x="11735675" y="6617464"/>
            <a:ext cx="140967" cy="240536"/>
            <a:chOff x="281524" y="0"/>
            <a:chExt cx="105725" cy="721610"/>
          </a:xfrm>
          <a:solidFill>
            <a:srgbClr val="95BC49"/>
          </a:solidFill>
        </p:grpSpPr>
        <p:sp>
          <p:nvSpPr>
            <p:cNvPr id="10" name="矩形 9"/>
            <p:cNvSpPr/>
            <p:nvPr/>
          </p:nvSpPr>
          <p:spPr>
            <a:xfrm>
              <a:off x="281524" y="0"/>
              <a:ext cx="45719" cy="72161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prstClr val="white"/>
                </a:solidFill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341530" y="0"/>
              <a:ext cx="45719" cy="72161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prstClr val="white"/>
                </a:solidFill>
              </a:endParaRPr>
            </a:p>
          </p:txBody>
        </p:sp>
      </p:grpSp>
      <p:cxnSp>
        <p:nvCxnSpPr>
          <p:cNvPr id="8" name="直接连接符 7"/>
          <p:cNvCxnSpPr/>
          <p:nvPr userDrawn="1"/>
        </p:nvCxnSpPr>
        <p:spPr>
          <a:xfrm>
            <a:off x="695400" y="908720"/>
            <a:ext cx="468052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push dir="u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375366" y="0"/>
            <a:ext cx="140967" cy="962147"/>
            <a:chOff x="281524" y="0"/>
            <a:chExt cx="105725" cy="721610"/>
          </a:xfrm>
          <a:solidFill>
            <a:srgbClr val="FDA907"/>
          </a:solidFill>
        </p:grpSpPr>
        <p:sp>
          <p:nvSpPr>
            <p:cNvPr id="5" name="矩形 4"/>
            <p:cNvSpPr/>
            <p:nvPr/>
          </p:nvSpPr>
          <p:spPr>
            <a:xfrm>
              <a:off x="281524" y="0"/>
              <a:ext cx="45719" cy="72161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prstClr val="white"/>
                </a:solidFill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341530" y="0"/>
              <a:ext cx="45719" cy="72161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prstClr val="white"/>
                </a:solidFill>
              </a:endParaRPr>
            </a:p>
          </p:txBody>
        </p:sp>
      </p:grpSp>
      <p:grpSp>
        <p:nvGrpSpPr>
          <p:cNvPr id="7" name="组合 6"/>
          <p:cNvGrpSpPr/>
          <p:nvPr userDrawn="1"/>
        </p:nvGrpSpPr>
        <p:grpSpPr>
          <a:xfrm rot="10800000">
            <a:off x="11735675" y="6617464"/>
            <a:ext cx="140967" cy="240536"/>
            <a:chOff x="281524" y="0"/>
            <a:chExt cx="105725" cy="721610"/>
          </a:xfrm>
          <a:solidFill>
            <a:srgbClr val="FDA907"/>
          </a:solidFill>
        </p:grpSpPr>
        <p:sp>
          <p:nvSpPr>
            <p:cNvPr id="10" name="矩形 9"/>
            <p:cNvSpPr/>
            <p:nvPr/>
          </p:nvSpPr>
          <p:spPr>
            <a:xfrm>
              <a:off x="281524" y="0"/>
              <a:ext cx="45719" cy="72161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prstClr val="white"/>
                </a:solidFill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341530" y="0"/>
              <a:ext cx="45719" cy="72161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prstClr val="white"/>
                </a:solidFill>
              </a:endParaRPr>
            </a:p>
          </p:txBody>
        </p:sp>
      </p:grpSp>
      <p:cxnSp>
        <p:nvCxnSpPr>
          <p:cNvPr id="8" name="直接连接符 7"/>
          <p:cNvCxnSpPr/>
          <p:nvPr userDrawn="1"/>
        </p:nvCxnSpPr>
        <p:spPr>
          <a:xfrm>
            <a:off x="695400" y="908720"/>
            <a:ext cx="468052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375366" y="0"/>
            <a:ext cx="140967" cy="962147"/>
            <a:chOff x="281524" y="0"/>
            <a:chExt cx="105725" cy="721610"/>
          </a:xfrm>
          <a:solidFill>
            <a:srgbClr val="FDA907"/>
          </a:solidFill>
        </p:grpSpPr>
        <p:sp>
          <p:nvSpPr>
            <p:cNvPr id="5" name="矩形 4"/>
            <p:cNvSpPr/>
            <p:nvPr/>
          </p:nvSpPr>
          <p:spPr>
            <a:xfrm>
              <a:off x="281524" y="0"/>
              <a:ext cx="45719" cy="72161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prstClr val="white"/>
                </a:solidFill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341530" y="0"/>
              <a:ext cx="45719" cy="72161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prstClr val="white"/>
                </a:solidFill>
              </a:endParaRPr>
            </a:p>
          </p:txBody>
        </p:sp>
      </p:grpSp>
      <p:grpSp>
        <p:nvGrpSpPr>
          <p:cNvPr id="7" name="组合 6"/>
          <p:cNvGrpSpPr/>
          <p:nvPr userDrawn="1"/>
        </p:nvGrpSpPr>
        <p:grpSpPr>
          <a:xfrm rot="10800000">
            <a:off x="11735675" y="6617464"/>
            <a:ext cx="140967" cy="240536"/>
            <a:chOff x="281524" y="0"/>
            <a:chExt cx="105725" cy="721610"/>
          </a:xfrm>
          <a:solidFill>
            <a:srgbClr val="FDA907"/>
          </a:solidFill>
        </p:grpSpPr>
        <p:sp>
          <p:nvSpPr>
            <p:cNvPr id="10" name="矩形 9"/>
            <p:cNvSpPr/>
            <p:nvPr/>
          </p:nvSpPr>
          <p:spPr>
            <a:xfrm>
              <a:off x="281524" y="0"/>
              <a:ext cx="45719" cy="72161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prstClr val="white"/>
                </a:solidFill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341530" y="0"/>
              <a:ext cx="45719" cy="72161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prstClr val="white"/>
                </a:solidFill>
              </a:endParaRPr>
            </a:p>
          </p:txBody>
        </p:sp>
      </p:grpSp>
      <p:cxnSp>
        <p:nvCxnSpPr>
          <p:cNvPr id="8" name="直接连接符 7"/>
          <p:cNvCxnSpPr/>
          <p:nvPr userDrawn="1"/>
        </p:nvCxnSpPr>
        <p:spPr>
          <a:xfrm>
            <a:off x="695400" y="908720"/>
            <a:ext cx="468052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push dir="u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375366" y="0"/>
            <a:ext cx="140967" cy="962147"/>
            <a:chOff x="281524" y="0"/>
            <a:chExt cx="105725" cy="721610"/>
          </a:xfrm>
          <a:solidFill>
            <a:srgbClr val="BF3420"/>
          </a:solidFill>
        </p:grpSpPr>
        <p:sp>
          <p:nvSpPr>
            <p:cNvPr id="5" name="矩形 4"/>
            <p:cNvSpPr/>
            <p:nvPr/>
          </p:nvSpPr>
          <p:spPr>
            <a:xfrm>
              <a:off x="281524" y="0"/>
              <a:ext cx="45719" cy="72161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prstClr val="white"/>
                </a:solidFill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341530" y="0"/>
              <a:ext cx="45719" cy="72161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prstClr val="white"/>
                </a:solidFill>
              </a:endParaRPr>
            </a:p>
          </p:txBody>
        </p:sp>
      </p:grpSp>
      <p:grpSp>
        <p:nvGrpSpPr>
          <p:cNvPr id="7" name="组合 6"/>
          <p:cNvGrpSpPr/>
          <p:nvPr userDrawn="1"/>
        </p:nvGrpSpPr>
        <p:grpSpPr>
          <a:xfrm rot="10800000">
            <a:off x="11735675" y="6617464"/>
            <a:ext cx="140967" cy="240536"/>
            <a:chOff x="281524" y="0"/>
            <a:chExt cx="105725" cy="721610"/>
          </a:xfrm>
          <a:solidFill>
            <a:srgbClr val="BF3420"/>
          </a:solidFill>
        </p:grpSpPr>
        <p:sp>
          <p:nvSpPr>
            <p:cNvPr id="10" name="矩形 9"/>
            <p:cNvSpPr/>
            <p:nvPr/>
          </p:nvSpPr>
          <p:spPr>
            <a:xfrm>
              <a:off x="281524" y="0"/>
              <a:ext cx="45719" cy="72161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prstClr val="white"/>
                </a:solidFill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341530" y="0"/>
              <a:ext cx="45719" cy="72161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prstClr val="white"/>
                </a:solidFill>
              </a:endParaRPr>
            </a:p>
          </p:txBody>
        </p:sp>
      </p:grpSp>
      <p:cxnSp>
        <p:nvCxnSpPr>
          <p:cNvPr id="8" name="直接连接符 7"/>
          <p:cNvCxnSpPr/>
          <p:nvPr userDrawn="1"/>
        </p:nvCxnSpPr>
        <p:spPr>
          <a:xfrm>
            <a:off x="695400" y="908720"/>
            <a:ext cx="468052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215348" y="0"/>
            <a:ext cx="300985" cy="962147"/>
            <a:chOff x="161510" y="0"/>
            <a:chExt cx="225739" cy="721610"/>
          </a:xfrm>
        </p:grpSpPr>
        <p:sp>
          <p:nvSpPr>
            <p:cNvPr id="3" name="矩形 2"/>
            <p:cNvSpPr/>
            <p:nvPr/>
          </p:nvSpPr>
          <p:spPr>
            <a:xfrm>
              <a:off x="161510" y="0"/>
              <a:ext cx="45719" cy="721610"/>
            </a:xfrm>
            <a:prstGeom prst="rect">
              <a:avLst/>
            </a:prstGeom>
            <a:solidFill>
              <a:srgbClr val="1A7BA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prstClr val="white"/>
                </a:solidFill>
              </a:endParaRPr>
            </a:p>
          </p:txBody>
        </p:sp>
        <p:sp>
          <p:nvSpPr>
            <p:cNvPr id="4" name="矩形 3"/>
            <p:cNvSpPr/>
            <p:nvPr/>
          </p:nvSpPr>
          <p:spPr>
            <a:xfrm>
              <a:off x="221517" y="0"/>
              <a:ext cx="45719" cy="721610"/>
            </a:xfrm>
            <a:prstGeom prst="rect">
              <a:avLst/>
            </a:prstGeom>
            <a:solidFill>
              <a:srgbClr val="95BC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prstClr val="white"/>
                </a:solidFill>
              </a:endParaRPr>
            </a:p>
          </p:txBody>
        </p:sp>
        <p:sp>
          <p:nvSpPr>
            <p:cNvPr id="5" name="矩形 4"/>
            <p:cNvSpPr/>
            <p:nvPr/>
          </p:nvSpPr>
          <p:spPr>
            <a:xfrm>
              <a:off x="281524" y="0"/>
              <a:ext cx="45719" cy="721610"/>
            </a:xfrm>
            <a:prstGeom prst="rect">
              <a:avLst/>
            </a:prstGeom>
            <a:solidFill>
              <a:srgbClr val="FDA90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prstClr val="white"/>
                </a:solidFill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341530" y="0"/>
              <a:ext cx="45719" cy="721610"/>
            </a:xfrm>
            <a:prstGeom prst="rect">
              <a:avLst/>
            </a:prstGeom>
            <a:solidFill>
              <a:srgbClr val="BF342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prstClr val="white"/>
                </a:solidFill>
              </a:endParaRPr>
            </a:p>
          </p:txBody>
        </p:sp>
      </p:grpSp>
      <p:grpSp>
        <p:nvGrpSpPr>
          <p:cNvPr id="7" name="组合 6"/>
          <p:cNvGrpSpPr/>
          <p:nvPr userDrawn="1"/>
        </p:nvGrpSpPr>
        <p:grpSpPr>
          <a:xfrm rot="10800000">
            <a:off x="11735676" y="6617464"/>
            <a:ext cx="300985" cy="240536"/>
            <a:chOff x="161510" y="0"/>
            <a:chExt cx="225739" cy="721610"/>
          </a:xfrm>
        </p:grpSpPr>
        <p:sp>
          <p:nvSpPr>
            <p:cNvPr id="8" name="矩形 7"/>
            <p:cNvSpPr/>
            <p:nvPr/>
          </p:nvSpPr>
          <p:spPr>
            <a:xfrm>
              <a:off x="161510" y="0"/>
              <a:ext cx="45719" cy="721610"/>
            </a:xfrm>
            <a:prstGeom prst="rect">
              <a:avLst/>
            </a:prstGeom>
            <a:solidFill>
              <a:srgbClr val="1A7BA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prstClr val="white"/>
                </a:solidFill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221517" y="0"/>
              <a:ext cx="45719" cy="721610"/>
            </a:xfrm>
            <a:prstGeom prst="rect">
              <a:avLst/>
            </a:prstGeom>
            <a:solidFill>
              <a:srgbClr val="95BC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prstClr val="white"/>
                </a:solidFill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281524" y="0"/>
              <a:ext cx="45719" cy="721610"/>
            </a:xfrm>
            <a:prstGeom prst="rect">
              <a:avLst/>
            </a:prstGeom>
            <a:solidFill>
              <a:srgbClr val="FDA90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prstClr val="white"/>
                </a:solidFill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341530" y="0"/>
              <a:ext cx="45719" cy="721610"/>
            </a:xfrm>
            <a:prstGeom prst="rect">
              <a:avLst/>
            </a:prstGeom>
            <a:solidFill>
              <a:srgbClr val="BF342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prstClr val="white"/>
                </a:solidFill>
              </a:endParaRPr>
            </a:p>
          </p:txBody>
        </p: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push dir="u"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 userDrawn="1"/>
        </p:nvSpPr>
        <p:spPr>
          <a:xfrm>
            <a:off x="0" y="3609020"/>
            <a:ext cx="12192000" cy="1800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pic>
        <p:nvPicPr>
          <p:cNvPr id="3" name="Picture 2" descr="C:\Documents and Settings\yangweizhou\桌面\2.jpg"/>
          <p:cNvPicPr>
            <a:picLocks noChangeAspect="1" noChangeArrowheads="1"/>
          </p:cNvPicPr>
          <p:nvPr userDrawn="1"/>
        </p:nvPicPr>
        <p:blipFill rotWithShape="1">
          <a:blip r:embed="rId2"/>
          <a:srcRect b="2046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push dir="u"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push dir="u"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  <p:transition spd="slow">
    <p:push dir="u"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  <a:prstGeom prst="rect">
            <a:avLst/>
          </a:prstGeo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  <p:transition spd="slow">
    <p:push dir="u"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  <a:prstGeom prst="rect">
            <a:avLst/>
          </a:prstGeo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  <p:transition spd="slow">
    <p:push dir="u"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375366" y="0"/>
            <a:ext cx="140967" cy="962147"/>
            <a:chOff x="281524" y="0"/>
            <a:chExt cx="105725" cy="721610"/>
          </a:xfrm>
          <a:solidFill>
            <a:srgbClr val="BF3420"/>
          </a:solidFill>
        </p:grpSpPr>
        <p:sp>
          <p:nvSpPr>
            <p:cNvPr id="5" name="矩形 4"/>
            <p:cNvSpPr/>
            <p:nvPr/>
          </p:nvSpPr>
          <p:spPr>
            <a:xfrm>
              <a:off x="281524" y="0"/>
              <a:ext cx="45719" cy="72161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prstClr val="white"/>
                </a:solidFill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341530" y="0"/>
              <a:ext cx="45719" cy="72161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prstClr val="white"/>
                </a:solidFill>
              </a:endParaRPr>
            </a:p>
          </p:txBody>
        </p:sp>
      </p:grpSp>
      <p:grpSp>
        <p:nvGrpSpPr>
          <p:cNvPr id="7" name="组合 6"/>
          <p:cNvGrpSpPr/>
          <p:nvPr userDrawn="1"/>
        </p:nvGrpSpPr>
        <p:grpSpPr>
          <a:xfrm rot="10800000">
            <a:off x="11735675" y="6617464"/>
            <a:ext cx="140967" cy="240536"/>
            <a:chOff x="281524" y="0"/>
            <a:chExt cx="105725" cy="721610"/>
          </a:xfrm>
          <a:solidFill>
            <a:srgbClr val="BF3420"/>
          </a:solidFill>
        </p:grpSpPr>
        <p:sp>
          <p:nvSpPr>
            <p:cNvPr id="10" name="矩形 9"/>
            <p:cNvSpPr/>
            <p:nvPr/>
          </p:nvSpPr>
          <p:spPr>
            <a:xfrm>
              <a:off x="281524" y="0"/>
              <a:ext cx="45719" cy="72161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prstClr val="white"/>
                </a:solidFill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341530" y="0"/>
              <a:ext cx="45719" cy="72161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prstClr val="white"/>
                </a:solidFill>
              </a:endParaRPr>
            </a:p>
          </p:txBody>
        </p:sp>
      </p:grpSp>
      <p:cxnSp>
        <p:nvCxnSpPr>
          <p:cNvPr id="8" name="直接连接符 7"/>
          <p:cNvCxnSpPr/>
          <p:nvPr userDrawn="1"/>
        </p:nvCxnSpPr>
        <p:spPr>
          <a:xfrm>
            <a:off x="695400" y="908720"/>
            <a:ext cx="468052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push dir="u"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  <p:transition spd="slow">
    <p:push dir="u"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5C92A8-CA83-4116-B942-5BB950F728F7}" type="datetimeFigureOut">
              <a:rPr lang="zh-CN" altLang="en-US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C6DDC8-72A5-49C0-BCC0-6AA2493B5DD1}" type="slidenum">
              <a:rPr lang="zh-CN" altLang="en-US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  <p:transition spd="slow">
    <p:push dir="u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0D18279-4B04-4315-9DB9-059FD0830446}" type="datetimeFigureOut">
              <a:rPr lang="zh-CN" altLang="en-US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E167646-F083-40DD-B485-B8AB2974BDA3}" type="slidenum">
              <a:rPr lang="zh-CN" altLang="en-US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  <p:transition spd="slow">
    <p:push dir="u"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椭圆 1"/>
          <p:cNvSpPr/>
          <p:nvPr userDrawn="1"/>
        </p:nvSpPr>
        <p:spPr>
          <a:xfrm rot="5400000">
            <a:off x="2387955" y="567211"/>
            <a:ext cx="2704501" cy="1570084"/>
          </a:xfrm>
          <a:custGeom>
            <a:avLst/>
            <a:gdLst/>
            <a:ahLst/>
            <a:cxnLst/>
            <a:rect l="l" t="t" r="r" b="b"/>
            <a:pathLst>
              <a:path w="2028376" h="1177563">
                <a:moveTo>
                  <a:pt x="0" y="1177563"/>
                </a:moveTo>
                <a:lnTo>
                  <a:pt x="0" y="0"/>
                </a:lnTo>
                <a:lnTo>
                  <a:pt x="2028376" y="0"/>
                </a:lnTo>
                <a:cubicBezTo>
                  <a:pt x="1624320" y="702037"/>
                  <a:pt x="867468" y="1174384"/>
                  <a:pt x="0" y="1177563"/>
                </a:cubicBezTo>
                <a:close/>
              </a:path>
            </a:pathLst>
          </a:custGeom>
          <a:solidFill>
            <a:srgbClr val="BF34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3" name="矩形 7"/>
          <p:cNvSpPr/>
          <p:nvPr userDrawn="1"/>
        </p:nvSpPr>
        <p:spPr>
          <a:xfrm rot="5400000">
            <a:off x="3746437" y="778813"/>
            <a:ext cx="3128145" cy="1570520"/>
          </a:xfrm>
          <a:custGeom>
            <a:avLst/>
            <a:gdLst/>
            <a:ahLst/>
            <a:cxnLst/>
            <a:rect l="l" t="t" r="r" b="b"/>
            <a:pathLst>
              <a:path w="2346109" h="1177890">
                <a:moveTo>
                  <a:pt x="0" y="1177890"/>
                </a:moveTo>
                <a:lnTo>
                  <a:pt x="0" y="0"/>
                </a:lnTo>
                <a:lnTo>
                  <a:pt x="2346109" y="0"/>
                </a:lnTo>
                <a:cubicBezTo>
                  <a:pt x="2346109" y="429552"/>
                  <a:pt x="2231144" y="832251"/>
                  <a:pt x="2028377" y="1177890"/>
                </a:cubicBezTo>
                <a:close/>
              </a:path>
            </a:pathLst>
          </a:custGeom>
          <a:solidFill>
            <a:srgbClr val="FDA90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4" name="椭圆 12"/>
          <p:cNvSpPr/>
          <p:nvPr userDrawn="1"/>
        </p:nvSpPr>
        <p:spPr>
          <a:xfrm rot="5400000">
            <a:off x="7099079" y="567209"/>
            <a:ext cx="2704500" cy="1570083"/>
          </a:xfrm>
          <a:custGeom>
            <a:avLst/>
            <a:gdLst/>
            <a:ahLst/>
            <a:cxnLst/>
            <a:rect l="l" t="t" r="r" b="b"/>
            <a:pathLst>
              <a:path w="2028375" h="1177562">
                <a:moveTo>
                  <a:pt x="0" y="1177562"/>
                </a:moveTo>
                <a:lnTo>
                  <a:pt x="0" y="0"/>
                </a:lnTo>
                <a:cubicBezTo>
                  <a:pt x="867468" y="3179"/>
                  <a:pt x="1624319" y="475526"/>
                  <a:pt x="2028375" y="1177562"/>
                </a:cubicBezTo>
                <a:close/>
              </a:path>
            </a:pathLst>
          </a:custGeom>
          <a:solidFill>
            <a:srgbClr val="1A7B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5" name="椭圆 13"/>
          <p:cNvSpPr/>
          <p:nvPr userDrawn="1"/>
        </p:nvSpPr>
        <p:spPr>
          <a:xfrm rot="5400000">
            <a:off x="5316544" y="779224"/>
            <a:ext cx="3128965" cy="1570520"/>
          </a:xfrm>
          <a:custGeom>
            <a:avLst/>
            <a:gdLst/>
            <a:ahLst/>
            <a:cxnLst/>
            <a:rect l="l" t="t" r="r" b="b"/>
            <a:pathLst>
              <a:path w="2346724" h="1177890">
                <a:moveTo>
                  <a:pt x="0" y="1177890"/>
                </a:moveTo>
                <a:lnTo>
                  <a:pt x="0" y="0"/>
                </a:lnTo>
                <a:lnTo>
                  <a:pt x="2028990" y="0"/>
                </a:lnTo>
                <a:cubicBezTo>
                  <a:pt x="2231759" y="345641"/>
                  <a:pt x="2346724" y="748340"/>
                  <a:pt x="2346724" y="1177890"/>
                </a:cubicBezTo>
                <a:close/>
              </a:path>
            </a:pathLst>
          </a:custGeom>
          <a:solidFill>
            <a:srgbClr val="95BC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6" name="弧形 5"/>
          <p:cNvSpPr/>
          <p:nvPr userDrawn="1"/>
        </p:nvSpPr>
        <p:spPr>
          <a:xfrm>
            <a:off x="2766037" y="-3350933"/>
            <a:ext cx="6659920" cy="6659920"/>
          </a:xfrm>
          <a:prstGeom prst="arc">
            <a:avLst>
              <a:gd name="adj1" fmla="val 3404"/>
              <a:gd name="adj2" fmla="val 10819516"/>
            </a:avLst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7" name="椭圆 6"/>
          <p:cNvSpPr/>
          <p:nvPr userDrawn="1"/>
        </p:nvSpPr>
        <p:spPr>
          <a:xfrm>
            <a:off x="5990987" y="3218976"/>
            <a:ext cx="210024" cy="210024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</p:spTree>
  </p:cSld>
  <p:clrMapOvr>
    <a:masterClrMapping/>
  </p:clrMapOvr>
  <p:transition spd="slow">
    <p:push dir="u"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375366" y="0"/>
            <a:ext cx="140967" cy="962147"/>
            <a:chOff x="281524" y="0"/>
            <a:chExt cx="105725" cy="721610"/>
          </a:xfrm>
          <a:solidFill>
            <a:srgbClr val="1A7BAE"/>
          </a:solidFill>
        </p:grpSpPr>
        <p:sp>
          <p:nvSpPr>
            <p:cNvPr id="5" name="矩形 4"/>
            <p:cNvSpPr/>
            <p:nvPr/>
          </p:nvSpPr>
          <p:spPr>
            <a:xfrm>
              <a:off x="281524" y="0"/>
              <a:ext cx="45719" cy="72161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prstClr val="white"/>
                </a:solidFill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341530" y="0"/>
              <a:ext cx="45719" cy="72161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prstClr val="white"/>
                </a:solidFill>
              </a:endParaRPr>
            </a:p>
          </p:txBody>
        </p:sp>
      </p:grpSp>
      <p:grpSp>
        <p:nvGrpSpPr>
          <p:cNvPr id="7" name="组合 6"/>
          <p:cNvGrpSpPr/>
          <p:nvPr userDrawn="1"/>
        </p:nvGrpSpPr>
        <p:grpSpPr>
          <a:xfrm rot="10800000">
            <a:off x="11735675" y="6617464"/>
            <a:ext cx="140967" cy="240536"/>
            <a:chOff x="281524" y="0"/>
            <a:chExt cx="105725" cy="721610"/>
          </a:xfrm>
          <a:solidFill>
            <a:srgbClr val="1A7BAE"/>
          </a:solidFill>
        </p:grpSpPr>
        <p:sp>
          <p:nvSpPr>
            <p:cNvPr id="10" name="矩形 9"/>
            <p:cNvSpPr/>
            <p:nvPr/>
          </p:nvSpPr>
          <p:spPr>
            <a:xfrm>
              <a:off x="281524" y="0"/>
              <a:ext cx="45719" cy="72161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prstClr val="white"/>
                </a:solidFill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341530" y="0"/>
              <a:ext cx="45719" cy="72161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prstClr val="white"/>
                </a:solidFill>
              </a:endParaRPr>
            </a:p>
          </p:txBody>
        </p:sp>
      </p:grpSp>
      <p:cxnSp>
        <p:nvCxnSpPr>
          <p:cNvPr id="8" name="直接连接符 7"/>
          <p:cNvCxnSpPr/>
          <p:nvPr userDrawn="1"/>
        </p:nvCxnSpPr>
        <p:spPr>
          <a:xfrm>
            <a:off x="695400" y="908720"/>
            <a:ext cx="468052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push dir="u"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375366" y="0"/>
            <a:ext cx="140967" cy="962147"/>
            <a:chOff x="281524" y="0"/>
            <a:chExt cx="105725" cy="721610"/>
          </a:xfrm>
          <a:solidFill>
            <a:srgbClr val="95BC49"/>
          </a:solidFill>
        </p:grpSpPr>
        <p:sp>
          <p:nvSpPr>
            <p:cNvPr id="5" name="矩形 4"/>
            <p:cNvSpPr/>
            <p:nvPr/>
          </p:nvSpPr>
          <p:spPr>
            <a:xfrm>
              <a:off x="281524" y="0"/>
              <a:ext cx="45719" cy="72161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prstClr val="white"/>
                </a:solidFill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341530" y="0"/>
              <a:ext cx="45719" cy="72161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prstClr val="white"/>
                </a:solidFill>
              </a:endParaRPr>
            </a:p>
          </p:txBody>
        </p:sp>
      </p:grpSp>
      <p:grpSp>
        <p:nvGrpSpPr>
          <p:cNvPr id="7" name="组合 6"/>
          <p:cNvGrpSpPr/>
          <p:nvPr userDrawn="1"/>
        </p:nvGrpSpPr>
        <p:grpSpPr>
          <a:xfrm rot="10800000">
            <a:off x="11735675" y="6617464"/>
            <a:ext cx="140967" cy="240536"/>
            <a:chOff x="281524" y="0"/>
            <a:chExt cx="105725" cy="721610"/>
          </a:xfrm>
          <a:solidFill>
            <a:srgbClr val="95BC49"/>
          </a:solidFill>
        </p:grpSpPr>
        <p:sp>
          <p:nvSpPr>
            <p:cNvPr id="10" name="矩形 9"/>
            <p:cNvSpPr/>
            <p:nvPr/>
          </p:nvSpPr>
          <p:spPr>
            <a:xfrm>
              <a:off x="281524" y="0"/>
              <a:ext cx="45719" cy="72161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prstClr val="white"/>
                </a:solidFill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341530" y="0"/>
              <a:ext cx="45719" cy="72161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prstClr val="white"/>
                </a:solidFill>
              </a:endParaRPr>
            </a:p>
          </p:txBody>
        </p:sp>
      </p:grpSp>
      <p:cxnSp>
        <p:nvCxnSpPr>
          <p:cNvPr id="8" name="直接连接符 7"/>
          <p:cNvCxnSpPr/>
          <p:nvPr userDrawn="1"/>
        </p:nvCxnSpPr>
        <p:spPr>
          <a:xfrm>
            <a:off x="695400" y="908720"/>
            <a:ext cx="468052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push dir="u"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375366" y="0"/>
            <a:ext cx="140967" cy="962147"/>
            <a:chOff x="281524" y="0"/>
            <a:chExt cx="105725" cy="721610"/>
          </a:xfrm>
          <a:solidFill>
            <a:srgbClr val="FDA907"/>
          </a:solidFill>
        </p:grpSpPr>
        <p:sp>
          <p:nvSpPr>
            <p:cNvPr id="5" name="矩形 4"/>
            <p:cNvSpPr/>
            <p:nvPr/>
          </p:nvSpPr>
          <p:spPr>
            <a:xfrm>
              <a:off x="281524" y="0"/>
              <a:ext cx="45719" cy="72161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prstClr val="white"/>
                </a:solidFill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341530" y="0"/>
              <a:ext cx="45719" cy="72161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prstClr val="white"/>
                </a:solidFill>
              </a:endParaRPr>
            </a:p>
          </p:txBody>
        </p:sp>
      </p:grpSp>
      <p:grpSp>
        <p:nvGrpSpPr>
          <p:cNvPr id="7" name="组合 6"/>
          <p:cNvGrpSpPr/>
          <p:nvPr userDrawn="1"/>
        </p:nvGrpSpPr>
        <p:grpSpPr>
          <a:xfrm rot="10800000">
            <a:off x="11735675" y="6617464"/>
            <a:ext cx="140967" cy="240536"/>
            <a:chOff x="281524" y="0"/>
            <a:chExt cx="105725" cy="721610"/>
          </a:xfrm>
          <a:solidFill>
            <a:srgbClr val="FDA907"/>
          </a:solidFill>
        </p:grpSpPr>
        <p:sp>
          <p:nvSpPr>
            <p:cNvPr id="10" name="矩形 9"/>
            <p:cNvSpPr/>
            <p:nvPr/>
          </p:nvSpPr>
          <p:spPr>
            <a:xfrm>
              <a:off x="281524" y="0"/>
              <a:ext cx="45719" cy="72161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prstClr val="white"/>
                </a:solidFill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341530" y="0"/>
              <a:ext cx="45719" cy="72161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prstClr val="white"/>
                </a:solidFill>
              </a:endParaRPr>
            </a:p>
          </p:txBody>
        </p:sp>
      </p:grpSp>
      <p:cxnSp>
        <p:nvCxnSpPr>
          <p:cNvPr id="8" name="直接连接符 7"/>
          <p:cNvCxnSpPr/>
          <p:nvPr userDrawn="1"/>
        </p:nvCxnSpPr>
        <p:spPr>
          <a:xfrm>
            <a:off x="695400" y="908720"/>
            <a:ext cx="468052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push dir="u"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375366" y="0"/>
            <a:ext cx="140967" cy="962147"/>
            <a:chOff x="281524" y="0"/>
            <a:chExt cx="105725" cy="721610"/>
          </a:xfrm>
          <a:solidFill>
            <a:srgbClr val="BF3420"/>
          </a:solidFill>
        </p:grpSpPr>
        <p:sp>
          <p:nvSpPr>
            <p:cNvPr id="5" name="矩形 4"/>
            <p:cNvSpPr/>
            <p:nvPr/>
          </p:nvSpPr>
          <p:spPr>
            <a:xfrm>
              <a:off x="281524" y="0"/>
              <a:ext cx="45719" cy="72161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prstClr val="white"/>
                </a:solidFill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341530" y="0"/>
              <a:ext cx="45719" cy="72161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prstClr val="white"/>
                </a:solidFill>
              </a:endParaRPr>
            </a:p>
          </p:txBody>
        </p:sp>
      </p:grpSp>
      <p:grpSp>
        <p:nvGrpSpPr>
          <p:cNvPr id="7" name="组合 6"/>
          <p:cNvGrpSpPr/>
          <p:nvPr userDrawn="1"/>
        </p:nvGrpSpPr>
        <p:grpSpPr>
          <a:xfrm rot="10800000">
            <a:off x="11735675" y="6617464"/>
            <a:ext cx="140967" cy="240536"/>
            <a:chOff x="281524" y="0"/>
            <a:chExt cx="105725" cy="721610"/>
          </a:xfrm>
          <a:solidFill>
            <a:srgbClr val="BF3420"/>
          </a:solidFill>
        </p:grpSpPr>
        <p:sp>
          <p:nvSpPr>
            <p:cNvPr id="10" name="矩形 9"/>
            <p:cNvSpPr/>
            <p:nvPr/>
          </p:nvSpPr>
          <p:spPr>
            <a:xfrm>
              <a:off x="281524" y="0"/>
              <a:ext cx="45719" cy="72161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prstClr val="white"/>
                </a:solidFill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341530" y="0"/>
              <a:ext cx="45719" cy="72161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prstClr val="white"/>
                </a:solidFill>
              </a:endParaRPr>
            </a:p>
          </p:txBody>
        </p:sp>
      </p:grpSp>
      <p:cxnSp>
        <p:nvCxnSpPr>
          <p:cNvPr id="8" name="直接连接符 7"/>
          <p:cNvCxnSpPr/>
          <p:nvPr userDrawn="1"/>
        </p:nvCxnSpPr>
        <p:spPr>
          <a:xfrm>
            <a:off x="695400" y="908720"/>
            <a:ext cx="468052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push dir="u"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215348" y="0"/>
            <a:ext cx="300985" cy="962147"/>
            <a:chOff x="161510" y="0"/>
            <a:chExt cx="225739" cy="721610"/>
          </a:xfrm>
        </p:grpSpPr>
        <p:sp>
          <p:nvSpPr>
            <p:cNvPr id="3" name="矩形 2"/>
            <p:cNvSpPr/>
            <p:nvPr/>
          </p:nvSpPr>
          <p:spPr>
            <a:xfrm>
              <a:off x="161510" y="0"/>
              <a:ext cx="45719" cy="721610"/>
            </a:xfrm>
            <a:prstGeom prst="rect">
              <a:avLst/>
            </a:prstGeom>
            <a:solidFill>
              <a:srgbClr val="1A7BA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prstClr val="white"/>
                </a:solidFill>
              </a:endParaRPr>
            </a:p>
          </p:txBody>
        </p:sp>
        <p:sp>
          <p:nvSpPr>
            <p:cNvPr id="4" name="矩形 3"/>
            <p:cNvSpPr/>
            <p:nvPr/>
          </p:nvSpPr>
          <p:spPr>
            <a:xfrm>
              <a:off x="221517" y="0"/>
              <a:ext cx="45719" cy="721610"/>
            </a:xfrm>
            <a:prstGeom prst="rect">
              <a:avLst/>
            </a:prstGeom>
            <a:solidFill>
              <a:srgbClr val="95BC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prstClr val="white"/>
                </a:solidFill>
              </a:endParaRPr>
            </a:p>
          </p:txBody>
        </p:sp>
        <p:sp>
          <p:nvSpPr>
            <p:cNvPr id="5" name="矩形 4"/>
            <p:cNvSpPr/>
            <p:nvPr/>
          </p:nvSpPr>
          <p:spPr>
            <a:xfrm>
              <a:off x="281524" y="0"/>
              <a:ext cx="45719" cy="721610"/>
            </a:xfrm>
            <a:prstGeom prst="rect">
              <a:avLst/>
            </a:prstGeom>
            <a:solidFill>
              <a:srgbClr val="FDA90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prstClr val="white"/>
                </a:solidFill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341530" y="0"/>
              <a:ext cx="45719" cy="721610"/>
            </a:xfrm>
            <a:prstGeom prst="rect">
              <a:avLst/>
            </a:prstGeom>
            <a:solidFill>
              <a:srgbClr val="BF342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prstClr val="white"/>
                </a:solidFill>
              </a:endParaRPr>
            </a:p>
          </p:txBody>
        </p:sp>
      </p:grpSp>
      <p:grpSp>
        <p:nvGrpSpPr>
          <p:cNvPr id="7" name="组合 6"/>
          <p:cNvGrpSpPr/>
          <p:nvPr userDrawn="1"/>
        </p:nvGrpSpPr>
        <p:grpSpPr>
          <a:xfrm rot="10800000">
            <a:off x="11735676" y="6617464"/>
            <a:ext cx="300985" cy="240536"/>
            <a:chOff x="161510" y="0"/>
            <a:chExt cx="225739" cy="721610"/>
          </a:xfrm>
        </p:grpSpPr>
        <p:sp>
          <p:nvSpPr>
            <p:cNvPr id="8" name="矩形 7"/>
            <p:cNvSpPr/>
            <p:nvPr/>
          </p:nvSpPr>
          <p:spPr>
            <a:xfrm>
              <a:off x="161510" y="0"/>
              <a:ext cx="45719" cy="721610"/>
            </a:xfrm>
            <a:prstGeom prst="rect">
              <a:avLst/>
            </a:prstGeom>
            <a:solidFill>
              <a:srgbClr val="1A7BA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prstClr val="white"/>
                </a:solidFill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221517" y="0"/>
              <a:ext cx="45719" cy="721610"/>
            </a:xfrm>
            <a:prstGeom prst="rect">
              <a:avLst/>
            </a:prstGeom>
            <a:solidFill>
              <a:srgbClr val="95BC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prstClr val="white"/>
                </a:solidFill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281524" y="0"/>
              <a:ext cx="45719" cy="721610"/>
            </a:xfrm>
            <a:prstGeom prst="rect">
              <a:avLst/>
            </a:prstGeom>
            <a:solidFill>
              <a:srgbClr val="FDA90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prstClr val="white"/>
                </a:solidFill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341530" y="0"/>
              <a:ext cx="45719" cy="721610"/>
            </a:xfrm>
            <a:prstGeom prst="rect">
              <a:avLst/>
            </a:prstGeom>
            <a:solidFill>
              <a:srgbClr val="BF342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prstClr val="white"/>
                </a:solidFill>
              </a:endParaRPr>
            </a:p>
          </p:txBody>
        </p:sp>
      </p:grpSp>
    </p:spTree>
  </p:cSld>
  <p:clrMapOvr>
    <a:masterClrMapping/>
  </p:clrMapOvr>
  <p:transition spd="slow">
    <p:push dir="u"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215348" y="0"/>
            <a:ext cx="300985" cy="962147"/>
            <a:chOff x="161510" y="0"/>
            <a:chExt cx="225739" cy="721610"/>
          </a:xfrm>
        </p:grpSpPr>
        <p:sp>
          <p:nvSpPr>
            <p:cNvPr id="3" name="矩形 2"/>
            <p:cNvSpPr/>
            <p:nvPr/>
          </p:nvSpPr>
          <p:spPr>
            <a:xfrm>
              <a:off x="161510" y="0"/>
              <a:ext cx="45719" cy="721610"/>
            </a:xfrm>
            <a:prstGeom prst="rect">
              <a:avLst/>
            </a:prstGeom>
            <a:solidFill>
              <a:srgbClr val="1A7BA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prstClr val="white"/>
                </a:solidFill>
              </a:endParaRPr>
            </a:p>
          </p:txBody>
        </p:sp>
        <p:sp>
          <p:nvSpPr>
            <p:cNvPr id="4" name="矩形 3"/>
            <p:cNvSpPr/>
            <p:nvPr/>
          </p:nvSpPr>
          <p:spPr>
            <a:xfrm>
              <a:off x="221517" y="0"/>
              <a:ext cx="45719" cy="721610"/>
            </a:xfrm>
            <a:prstGeom prst="rect">
              <a:avLst/>
            </a:prstGeom>
            <a:solidFill>
              <a:srgbClr val="95BC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prstClr val="white"/>
                </a:solidFill>
              </a:endParaRPr>
            </a:p>
          </p:txBody>
        </p:sp>
        <p:sp>
          <p:nvSpPr>
            <p:cNvPr id="5" name="矩形 4"/>
            <p:cNvSpPr/>
            <p:nvPr/>
          </p:nvSpPr>
          <p:spPr>
            <a:xfrm>
              <a:off x="281524" y="0"/>
              <a:ext cx="45719" cy="721610"/>
            </a:xfrm>
            <a:prstGeom prst="rect">
              <a:avLst/>
            </a:prstGeom>
            <a:solidFill>
              <a:srgbClr val="FDA90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prstClr val="white"/>
                </a:solidFill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341530" y="0"/>
              <a:ext cx="45719" cy="721610"/>
            </a:xfrm>
            <a:prstGeom prst="rect">
              <a:avLst/>
            </a:prstGeom>
            <a:solidFill>
              <a:srgbClr val="BF342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prstClr val="white"/>
                </a:solidFill>
              </a:endParaRPr>
            </a:p>
          </p:txBody>
        </p:sp>
      </p:grpSp>
      <p:grpSp>
        <p:nvGrpSpPr>
          <p:cNvPr id="7" name="组合 6"/>
          <p:cNvGrpSpPr/>
          <p:nvPr userDrawn="1"/>
        </p:nvGrpSpPr>
        <p:grpSpPr>
          <a:xfrm rot="10800000">
            <a:off x="11735676" y="6617464"/>
            <a:ext cx="300985" cy="240536"/>
            <a:chOff x="161510" y="0"/>
            <a:chExt cx="225739" cy="721610"/>
          </a:xfrm>
        </p:grpSpPr>
        <p:sp>
          <p:nvSpPr>
            <p:cNvPr id="8" name="矩形 7"/>
            <p:cNvSpPr/>
            <p:nvPr/>
          </p:nvSpPr>
          <p:spPr>
            <a:xfrm>
              <a:off x="161510" y="0"/>
              <a:ext cx="45719" cy="721610"/>
            </a:xfrm>
            <a:prstGeom prst="rect">
              <a:avLst/>
            </a:prstGeom>
            <a:solidFill>
              <a:srgbClr val="1A7BA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prstClr val="white"/>
                </a:solidFill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221517" y="0"/>
              <a:ext cx="45719" cy="721610"/>
            </a:xfrm>
            <a:prstGeom prst="rect">
              <a:avLst/>
            </a:prstGeom>
            <a:solidFill>
              <a:srgbClr val="95BC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prstClr val="white"/>
                </a:solidFill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281524" y="0"/>
              <a:ext cx="45719" cy="721610"/>
            </a:xfrm>
            <a:prstGeom prst="rect">
              <a:avLst/>
            </a:prstGeom>
            <a:solidFill>
              <a:srgbClr val="FDA90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prstClr val="white"/>
                </a:solidFill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341530" y="0"/>
              <a:ext cx="45719" cy="721610"/>
            </a:xfrm>
            <a:prstGeom prst="rect">
              <a:avLst/>
            </a:prstGeom>
            <a:solidFill>
              <a:srgbClr val="BF342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prstClr val="white"/>
                </a:solidFill>
              </a:endParaRPr>
            </a:p>
          </p:txBody>
        </p:sp>
      </p:grpSp>
    </p:spTree>
  </p:cSld>
  <p:clrMapOvr>
    <a:masterClrMapping/>
  </p:clrMapOvr>
  <p:transition spd="slow">
    <p:push dir="u"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push dir="u"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 userDrawn="1"/>
        </p:nvSpPr>
        <p:spPr>
          <a:xfrm>
            <a:off x="0" y="3609020"/>
            <a:ext cx="12192000" cy="1800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pic>
        <p:nvPicPr>
          <p:cNvPr id="3" name="Picture 2" descr="C:\Documents and Settings\yangweizhou\桌面\2.jpg"/>
          <p:cNvPicPr>
            <a:picLocks noChangeAspect="1" noChangeArrowheads="1"/>
          </p:cNvPicPr>
          <p:nvPr userDrawn="1"/>
        </p:nvPicPr>
        <p:blipFill rotWithShape="1">
          <a:blip r:embed="rId2"/>
          <a:srcRect b="2046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push dir="u"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push dir="u"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  <p:transition spd="slow">
    <p:push dir="u"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  <a:prstGeom prst="rect">
            <a:avLst/>
          </a:prstGeo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  <p:transition spd="slow">
    <p:push dir="u"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  <a:prstGeom prst="rect">
            <a:avLst/>
          </a:prstGeo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  <p:transition spd="slow">
    <p:push dir="u"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  <p:transition spd="slow">
    <p:push dir="u"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  <p:transition spd="slow">
    <p:push dir="u"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5C92A8-CA83-4116-B942-5BB950F728F7}" type="datetimeFigureOut">
              <a:rPr lang="zh-CN" altLang="en-US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C6DDC8-72A5-49C0-BCC0-6AA2493B5DD1}" type="slidenum">
              <a:rPr lang="zh-CN" altLang="en-US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  <p:transition spd="slow">
    <p:push dir="u"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0D18279-4B04-4315-9DB9-059FD0830446}" type="datetimeFigureOut">
              <a:rPr lang="zh-CN" altLang="en-US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E167646-F083-40DD-B485-B8AB2974BDA3}" type="slidenum">
              <a:rPr lang="zh-CN" altLang="en-US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 userDrawn="1"/>
        </p:nvSpPr>
        <p:spPr>
          <a:xfrm>
            <a:off x="0" y="3609020"/>
            <a:ext cx="12192000" cy="1800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pic>
        <p:nvPicPr>
          <p:cNvPr id="3" name="Picture 2" descr="C:\Documents and Settings\yangweizhou\桌面\2.jpg"/>
          <p:cNvPicPr>
            <a:picLocks noChangeAspect="1" noChangeArrowheads="1"/>
          </p:cNvPicPr>
          <p:nvPr userDrawn="1"/>
        </p:nvPicPr>
        <p:blipFill rotWithShape="1">
          <a:blip r:embed="rId2"/>
          <a:srcRect b="2046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8" Type="http://schemas.openxmlformats.org/officeDocument/2006/relationships/theme" Target="../theme/theme1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6.xml"/><Relationship Id="rId8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3.xml"/><Relationship Id="rId5" Type="http://schemas.openxmlformats.org/officeDocument/2006/relationships/slideLayout" Target="../slideLayouts/slideLayout22.xml"/><Relationship Id="rId4" Type="http://schemas.openxmlformats.org/officeDocument/2006/relationships/slideLayout" Target="../slideLayouts/slideLayout21.xml"/><Relationship Id="rId3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9.xml"/><Relationship Id="rId18" Type="http://schemas.openxmlformats.org/officeDocument/2006/relationships/theme" Target="../theme/theme2.xml"/><Relationship Id="rId17" Type="http://schemas.openxmlformats.org/officeDocument/2006/relationships/slideLayout" Target="../slideLayouts/slideLayout34.xml"/><Relationship Id="rId16" Type="http://schemas.openxmlformats.org/officeDocument/2006/relationships/slideLayout" Target="../slideLayouts/slideLayout33.xml"/><Relationship Id="rId15" Type="http://schemas.openxmlformats.org/officeDocument/2006/relationships/slideLayout" Target="../slideLayouts/slideLayout32.xml"/><Relationship Id="rId14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8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3.xml"/><Relationship Id="rId8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8.xml"/><Relationship Id="rId3" Type="http://schemas.openxmlformats.org/officeDocument/2006/relationships/slideLayout" Target="../slideLayouts/slideLayout37.xml"/><Relationship Id="rId2" Type="http://schemas.openxmlformats.org/officeDocument/2006/relationships/slideLayout" Target="../slideLayouts/slideLayout36.xml"/><Relationship Id="rId19" Type="http://schemas.openxmlformats.org/officeDocument/2006/relationships/theme" Target="../theme/theme3.xml"/><Relationship Id="rId18" Type="http://schemas.openxmlformats.org/officeDocument/2006/relationships/slideLayout" Target="../slideLayouts/slideLayout52.xml"/><Relationship Id="rId17" Type="http://schemas.openxmlformats.org/officeDocument/2006/relationships/slideLayout" Target="../slideLayouts/slideLayout51.xml"/><Relationship Id="rId16" Type="http://schemas.openxmlformats.org/officeDocument/2006/relationships/slideLayout" Target="../slideLayouts/slideLayout50.xml"/><Relationship Id="rId15" Type="http://schemas.openxmlformats.org/officeDocument/2006/relationships/slideLayout" Target="../slideLayouts/slideLayout49.xml"/><Relationship Id="rId14" Type="http://schemas.openxmlformats.org/officeDocument/2006/relationships/slideLayout" Target="../slideLayouts/slideLayout48.xml"/><Relationship Id="rId13" Type="http://schemas.openxmlformats.org/officeDocument/2006/relationships/slideLayout" Target="../slideLayouts/slideLayout47.xml"/><Relationship Id="rId12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44.xml"/><Relationship Id="rId1" Type="http://schemas.openxmlformats.org/officeDocument/2006/relationships/slideLayout" Target="../slideLayouts/slideLayout35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61.xml"/><Relationship Id="rId8" Type="http://schemas.openxmlformats.org/officeDocument/2006/relationships/slideLayout" Target="../slideLayouts/slideLayout60.xml"/><Relationship Id="rId7" Type="http://schemas.openxmlformats.org/officeDocument/2006/relationships/slideLayout" Target="../slideLayouts/slideLayout59.xml"/><Relationship Id="rId6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6.xml"/><Relationship Id="rId3" Type="http://schemas.openxmlformats.org/officeDocument/2006/relationships/slideLayout" Target="../slideLayouts/slideLayout55.xml"/><Relationship Id="rId2" Type="http://schemas.openxmlformats.org/officeDocument/2006/relationships/slideLayout" Target="../slideLayouts/slideLayout54.xml"/><Relationship Id="rId18" Type="http://schemas.openxmlformats.org/officeDocument/2006/relationships/theme" Target="../theme/theme4.xml"/><Relationship Id="rId17" Type="http://schemas.openxmlformats.org/officeDocument/2006/relationships/slideLayout" Target="../slideLayouts/slideLayout69.xml"/><Relationship Id="rId16" Type="http://schemas.openxmlformats.org/officeDocument/2006/relationships/slideLayout" Target="../slideLayouts/slideLayout68.xml"/><Relationship Id="rId15" Type="http://schemas.openxmlformats.org/officeDocument/2006/relationships/slideLayout" Target="../slideLayouts/slideLayout67.xml"/><Relationship Id="rId14" Type="http://schemas.openxmlformats.org/officeDocument/2006/relationships/slideLayout" Target="../slideLayouts/slideLayout66.xml"/><Relationship Id="rId13" Type="http://schemas.openxmlformats.org/officeDocument/2006/relationships/slideLayout" Target="../slideLayouts/slideLayout65.xml"/><Relationship Id="rId12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2.xml"/><Relationship Id="rId1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</p:sldLayoutIdLst>
  <p:transition spd="slow">
    <p:push dir="u"/>
  </p:transition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  <p:sldLayoutId id="2147483678" r:id="rId12"/>
    <p:sldLayoutId id="2147483679" r:id="rId13"/>
    <p:sldLayoutId id="2147483680" r:id="rId14"/>
    <p:sldLayoutId id="2147483681" r:id="rId15"/>
    <p:sldLayoutId id="2147483682" r:id="rId16"/>
    <p:sldLayoutId id="2147483683" r:id="rId17"/>
  </p:sldLayoutIdLst>
  <p:transition spd="slow">
    <p:push dir="u"/>
  </p:transition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8" r:id="rId14"/>
    <p:sldLayoutId id="2147483699" r:id="rId15"/>
    <p:sldLayoutId id="2147483700" r:id="rId16"/>
    <p:sldLayoutId id="2147483701" r:id="rId17"/>
    <p:sldLayoutId id="2147483702" r:id="rId18"/>
  </p:sldLayoutIdLst>
  <p:transition spd="slow">
    <p:push dir="u"/>
  </p:transition>
  <p:timing>
    <p:tnLst>
      <p:par>
        <p:cTn id="1" dur="indefinite" restart="never" nodeType="tmRoot"/>
      </p:par>
    </p:tnLst>
  </p:timing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  <p:sldLayoutId id="2147483715" r:id="rId12"/>
    <p:sldLayoutId id="2147483716" r:id="rId13"/>
    <p:sldLayoutId id="2147483717" r:id="rId14"/>
    <p:sldLayoutId id="2147483718" r:id="rId15"/>
    <p:sldLayoutId id="2147483719" r:id="rId16"/>
    <p:sldLayoutId id="2147483720" r:id="rId17"/>
  </p:sldLayoutIdLst>
  <p:transition spd="slow">
    <p:push dir="u"/>
  </p:transition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33.xml"/><Relationship Id="rId1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6.xml"/><Relationship Id="rId1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36.xml"/><Relationship Id="rId4" Type="http://schemas.openxmlformats.org/officeDocument/2006/relationships/image" Target="../media/image19.jpeg"/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6.xml"/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6.xml"/><Relationship Id="rId1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3.xml"/><Relationship Id="rId6" Type="http://schemas.openxmlformats.org/officeDocument/2006/relationships/slideLayout" Target="../slideLayouts/slideLayout36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hyperlink" Target="http://app.ecnupress.com.cn/app/dt/bi/1550474731/25195-1691765ddcf28a?s=1" TargetMode="Externa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5.xml"/><Relationship Id="rId1" Type="http://schemas.openxmlformats.org/officeDocument/2006/relationships/image" Target="../media/image28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6.xml"/><Relationship Id="rId1" Type="http://schemas.openxmlformats.org/officeDocument/2006/relationships/image" Target="../media/image2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6.xml"/><Relationship Id="rId2" Type="http://schemas.openxmlformats.org/officeDocument/2006/relationships/image" Target="../media/image31.jpeg"/><Relationship Id="rId1" Type="http://schemas.openxmlformats.org/officeDocument/2006/relationships/image" Target="../media/image30.jpe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6.xml"/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image" Target="../media/image32.jpe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6.xml"/><Relationship Id="rId3" Type="http://schemas.openxmlformats.org/officeDocument/2006/relationships/image" Target="../media/image36.png"/><Relationship Id="rId2" Type="http://schemas.openxmlformats.org/officeDocument/2006/relationships/hyperlink" Target="http://app.ecnupress.com.cn/app/dt/bi/1550474731/26868-9296875e730779" TargetMode="External"/><Relationship Id="rId1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54.xml"/><Relationship Id="rId4" Type="http://schemas.openxmlformats.org/officeDocument/2006/relationships/image" Target="../media/image6.jpeg"/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5.xml"/><Relationship Id="rId1" Type="http://schemas.openxmlformats.org/officeDocument/2006/relationships/image" Target="../media/image37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6.xml"/><Relationship Id="rId1" Type="http://schemas.openxmlformats.org/officeDocument/2006/relationships/image" Target="../media/image38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6.xml"/><Relationship Id="rId1" Type="http://schemas.openxmlformats.org/officeDocument/2006/relationships/image" Target="../media/image3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6.xml"/><Relationship Id="rId2" Type="http://schemas.openxmlformats.org/officeDocument/2006/relationships/image" Target="../media/image40.png"/><Relationship Id="rId1" Type="http://schemas.openxmlformats.org/officeDocument/2006/relationships/image" Target="../media/image39.png"/></Relationships>
</file>

<file path=ppt/slides/_rels/slide2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6.xml"/><Relationship Id="rId3" Type="http://schemas.openxmlformats.org/officeDocument/2006/relationships/image" Target="../media/image41.png"/><Relationship Id="rId2" Type="http://schemas.microsoft.com/office/2007/relationships/media" Target="../media/media2.mp4"/><Relationship Id="rId1" Type="http://schemas.openxmlformats.org/officeDocument/2006/relationships/video" Target="../media/media2.mp4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5.xml"/><Relationship Id="rId1" Type="http://schemas.openxmlformats.org/officeDocument/2006/relationships/image" Target="../media/image38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6.xml"/><Relationship Id="rId1" Type="http://schemas.openxmlformats.org/officeDocument/2006/relationships/image" Target="../media/image4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4.xml"/><Relationship Id="rId2" Type="http://schemas.openxmlformats.org/officeDocument/2006/relationships/image" Target="../media/image44.jpeg"/><Relationship Id="rId1" Type="http://schemas.openxmlformats.org/officeDocument/2006/relationships/image" Target="../media/image4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46.jpeg"/><Relationship Id="rId1" Type="http://schemas.openxmlformats.org/officeDocument/2006/relationships/image" Target="../media/image45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5.xml"/><Relationship Id="rId1" Type="http://schemas.openxmlformats.org/officeDocument/2006/relationships/image" Target="../media/image47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4.xml"/><Relationship Id="rId1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8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6.xml"/><Relationship Id="rId1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36.xml"/><Relationship Id="rId4" Type="http://schemas.openxmlformats.org/officeDocument/2006/relationships/slide" Target="slide6.xml"/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36.xml"/><Relationship Id="rId4" Type="http://schemas.openxmlformats.org/officeDocument/2006/relationships/image" Target="../media/image11.png"/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36.xml"/><Relationship Id="rId4" Type="http://schemas.openxmlformats.org/officeDocument/2006/relationships/image" Target="../media/image13.png"/><Relationship Id="rId3" Type="http://schemas.microsoft.com/office/2007/relationships/media" Target="../media/media1.mp4"/><Relationship Id="rId2" Type="http://schemas.openxmlformats.org/officeDocument/2006/relationships/video" Target="../media/media1.mp4"/><Relationship Id="rId1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5.xml"/><Relationship Id="rId1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任意多边形 28"/>
          <p:cNvSpPr/>
          <p:nvPr/>
        </p:nvSpPr>
        <p:spPr>
          <a:xfrm rot="16200000" flipV="1">
            <a:off x="-2489201" y="2408238"/>
            <a:ext cx="6259513" cy="1443039"/>
          </a:xfrm>
          <a:custGeom>
            <a:avLst/>
            <a:gdLst>
              <a:gd name="connsiteX0" fmla="*/ 6260239 w 6260239"/>
              <a:gd name="connsiteY0" fmla="*/ 1443042 h 1443042"/>
              <a:gd name="connsiteX1" fmla="*/ 6260239 w 6260239"/>
              <a:gd name="connsiteY1" fmla="*/ 1370077 h 1443042"/>
              <a:gd name="connsiteX2" fmla="*/ 3239468 w 6260239"/>
              <a:gd name="connsiteY2" fmla="*/ 0 h 1443042"/>
              <a:gd name="connsiteX3" fmla="*/ 0 w 6260239"/>
              <a:gd name="connsiteY3" fmla="*/ 1443042 h 14430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260239" h="1443042">
                <a:moveTo>
                  <a:pt x="6260239" y="1443042"/>
                </a:moveTo>
                <a:lnTo>
                  <a:pt x="6260239" y="1370077"/>
                </a:lnTo>
                <a:lnTo>
                  <a:pt x="3239468" y="0"/>
                </a:lnTo>
                <a:lnTo>
                  <a:pt x="0" y="1443042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  <a:cs typeface="+mn-ea"/>
            </a:endParaRPr>
          </a:p>
        </p:txBody>
      </p:sp>
      <p:sp>
        <p:nvSpPr>
          <p:cNvPr id="27" name="任意多边形 26"/>
          <p:cNvSpPr/>
          <p:nvPr/>
        </p:nvSpPr>
        <p:spPr>
          <a:xfrm rot="16200000" flipV="1">
            <a:off x="-2557463" y="2938463"/>
            <a:ext cx="6396037" cy="1443039"/>
          </a:xfrm>
          <a:custGeom>
            <a:avLst/>
            <a:gdLst>
              <a:gd name="connsiteX0" fmla="*/ 6396518 w 6396518"/>
              <a:gd name="connsiteY0" fmla="*/ 1443041 h 1443041"/>
              <a:gd name="connsiteX1" fmla="*/ 3214875 w 6396518"/>
              <a:gd name="connsiteY1" fmla="*/ 0 h 1443041"/>
              <a:gd name="connsiteX2" fmla="*/ 0 w 6396518"/>
              <a:gd name="connsiteY2" fmla="*/ 1432086 h 1443041"/>
              <a:gd name="connsiteX3" fmla="*/ 0 w 6396518"/>
              <a:gd name="connsiteY3" fmla="*/ 1443041 h 14430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96518" h="1443041">
                <a:moveTo>
                  <a:pt x="6396518" y="1443041"/>
                </a:moveTo>
                <a:lnTo>
                  <a:pt x="3214875" y="0"/>
                </a:lnTo>
                <a:lnTo>
                  <a:pt x="0" y="1432086"/>
                </a:lnTo>
                <a:lnTo>
                  <a:pt x="0" y="1443041"/>
                </a:lnTo>
                <a:close/>
              </a:path>
            </a:pathLst>
          </a:custGeom>
          <a:solidFill>
            <a:srgbClr val="1A7B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  <a:cs typeface="+mn-ea"/>
            </a:endParaRPr>
          </a:p>
        </p:txBody>
      </p:sp>
      <p:cxnSp>
        <p:nvCxnSpPr>
          <p:cNvPr id="9" name="直接连接符 8"/>
          <p:cNvCxnSpPr/>
          <p:nvPr/>
        </p:nvCxnSpPr>
        <p:spPr>
          <a:xfrm rot="16200000" flipV="1">
            <a:off x="-529432" y="638969"/>
            <a:ext cx="2419351" cy="1103312"/>
          </a:xfrm>
          <a:prstGeom prst="line">
            <a:avLst/>
          </a:prstGeom>
          <a:ln>
            <a:solidFill>
              <a:srgbClr val="3A3A3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任意多边形 32"/>
          <p:cNvSpPr/>
          <p:nvPr/>
        </p:nvSpPr>
        <p:spPr>
          <a:xfrm rot="2700000">
            <a:off x="11716545" y="3017044"/>
            <a:ext cx="950913" cy="949325"/>
          </a:xfrm>
          <a:custGeom>
            <a:avLst/>
            <a:gdLst>
              <a:gd name="connsiteX0" fmla="*/ 0 w 950633"/>
              <a:gd name="connsiteY0" fmla="*/ 0 h 950633"/>
              <a:gd name="connsiteX1" fmla="*/ 950633 w 950633"/>
              <a:gd name="connsiteY1" fmla="*/ 950633 h 950633"/>
              <a:gd name="connsiteX2" fmla="*/ 0 w 950633"/>
              <a:gd name="connsiteY2" fmla="*/ 950633 h 950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50633" h="950633">
                <a:moveTo>
                  <a:pt x="0" y="0"/>
                </a:moveTo>
                <a:lnTo>
                  <a:pt x="950633" y="950633"/>
                </a:lnTo>
                <a:lnTo>
                  <a:pt x="0" y="950633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  <a:cs typeface="+mn-ea"/>
            </a:endParaRPr>
          </a:p>
        </p:txBody>
      </p:sp>
      <p:sp>
        <p:nvSpPr>
          <p:cNvPr id="12" name="TextBox 27"/>
          <p:cNvSpPr txBox="1"/>
          <p:nvPr/>
        </p:nvSpPr>
        <p:spPr>
          <a:xfrm>
            <a:off x="2255574" y="3226929"/>
            <a:ext cx="7860873" cy="74898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65">
                <a:solidFill>
                  <a:srgbClr val="BF3420"/>
                </a:solidFill>
                <a:latin typeface="Kozuka Gothic Pr6N B" panose="020B0800000000000000" pitchFamily="34" charset="-128"/>
                <a:ea typeface="Kozuka Gothic Pr6N B" panose="020B0800000000000000" pitchFamily="34" charset="-128"/>
              </a:rPr>
              <a:t>大学</a:t>
            </a:r>
            <a:r>
              <a:rPr lang="zh-CN" altLang="en-US" sz="4265" smtClean="0">
                <a:solidFill>
                  <a:srgbClr val="BF3420"/>
                </a:solidFill>
                <a:latin typeface="Kozuka Gothic Pr6N B" panose="020B0800000000000000" pitchFamily="34" charset="-128"/>
                <a:ea typeface="Kozuka Gothic Pr6N B" panose="020B0800000000000000" pitchFamily="34" charset="-128"/>
              </a:rPr>
              <a:t>艺术鉴赏</a:t>
            </a:r>
            <a:r>
              <a:rPr lang="zh-CN" altLang="en-US" sz="4265" dirty="0" smtClean="0">
                <a:solidFill>
                  <a:srgbClr val="BF3420"/>
                </a:solidFill>
                <a:latin typeface="Kozuka Gothic Pr6N B" panose="020B0800000000000000" pitchFamily="34" charset="-128"/>
                <a:ea typeface="Kozuka Gothic Pr6N B" panose="020B0800000000000000" pitchFamily="34" charset="-128"/>
              </a:rPr>
              <a:t>系列</a:t>
            </a:r>
            <a:endParaRPr lang="zh-CN" altLang="en-US" sz="4265" dirty="0">
              <a:solidFill>
                <a:srgbClr val="1A7BAE"/>
              </a:solidFill>
              <a:latin typeface="Kozuka Gothic Pr6N B" panose="020B0800000000000000" pitchFamily="34" charset="-128"/>
              <a:ea typeface="Kozuka Gothic Pr6N B" panose="020B0800000000000000" pitchFamily="34" charset="-128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2915646" y="5223801"/>
            <a:ext cx="6780755" cy="829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zh-CN" sz="160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华东师范大学出版社</a:t>
            </a:r>
            <a:endParaRPr lang="zh-CN" altLang="zh-CN" sz="1600" dirty="0" smtClean="0">
              <a:solidFill>
                <a:prstClr val="black">
                  <a:lumMod val="50000"/>
                  <a:lumOff val="50000"/>
                </a:prstClr>
              </a:solidFill>
            </a:endParaRPr>
          </a:p>
          <a:p>
            <a:pPr algn="ctr">
              <a:lnSpc>
                <a:spcPct val="150000"/>
              </a:lnSpc>
            </a:pPr>
            <a:endParaRPr lang="en-US" altLang="zh-CN" sz="1600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pic>
        <p:nvPicPr>
          <p:cNvPr id="14" name="Picture 6" descr="F:\F盘\综合资料\社标社字\社标.jpg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5381809" y="979641"/>
            <a:ext cx="1608400" cy="18402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矩形 14"/>
          <p:cNvSpPr/>
          <p:nvPr/>
        </p:nvSpPr>
        <p:spPr>
          <a:xfrm flipV="1">
            <a:off x="2675621" y="3982293"/>
            <a:ext cx="7260807" cy="60959"/>
          </a:xfrm>
          <a:prstGeom prst="rect">
            <a:avLst/>
          </a:prstGeom>
          <a:solidFill>
            <a:schemeClr val="tx1">
              <a:alpha val="3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4265" dirty="0">
              <a:solidFill>
                <a:prstClr val="white"/>
              </a:solidFill>
              <a:latin typeface="Impact" panose="020B0806030902050204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103864" y="4335359"/>
            <a:ext cx="64043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 smtClean="0">
                <a:solidFill>
                  <a:srgbClr val="4D4D4D"/>
                </a:solidFill>
              </a:rPr>
              <a:t>丰富试听资源    感悟艺术语言    提升艺术素养</a:t>
            </a:r>
            <a:endParaRPr lang="zh-CN" altLang="en-US" sz="2400" dirty="0">
              <a:solidFill>
                <a:srgbClr val="4D4D4D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27" grpId="0" animBg="1"/>
      <p:bldP spid="33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6"/>
          <p:cNvSpPr txBox="1"/>
          <p:nvPr/>
        </p:nvSpPr>
        <p:spPr>
          <a:xfrm>
            <a:off x="935427" y="248647"/>
            <a:ext cx="51606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smtClean="0">
                <a:solidFill>
                  <a:srgbClr val="1A7BAE"/>
                </a:solidFill>
                <a:latin typeface="Impact" panose="020B0806030902050204" pitchFamily="34" charset="0"/>
              </a:rPr>
              <a:t>2.《</a:t>
            </a:r>
            <a:r>
              <a:rPr lang="zh-CN" altLang="en-US" sz="2400" dirty="0" smtClean="0">
                <a:solidFill>
                  <a:srgbClr val="1A7BAE"/>
                </a:solidFill>
                <a:latin typeface="Impact" panose="020B0806030902050204" pitchFamily="34" charset="0"/>
              </a:rPr>
              <a:t>大学美术鉴赏（第二版）</a:t>
            </a:r>
            <a:r>
              <a:rPr lang="en-US" altLang="zh-CN" sz="2400" dirty="0" smtClean="0">
                <a:solidFill>
                  <a:srgbClr val="1A7BAE"/>
                </a:solidFill>
                <a:latin typeface="Impact" panose="020B0806030902050204" pitchFamily="34" charset="0"/>
              </a:rPr>
              <a:t>》</a:t>
            </a:r>
            <a:endParaRPr lang="zh-CN" altLang="en-US" sz="2400" dirty="0">
              <a:solidFill>
                <a:srgbClr val="1A7BAE"/>
              </a:solidFill>
              <a:latin typeface="Impact" panose="020B0806030902050204" pitchFamily="34" charset="0"/>
            </a:endParaRPr>
          </a:p>
        </p:txBody>
      </p:sp>
      <p:cxnSp>
        <p:nvCxnSpPr>
          <p:cNvPr id="24" name="直接连接符 23"/>
          <p:cNvCxnSpPr/>
          <p:nvPr/>
        </p:nvCxnSpPr>
        <p:spPr>
          <a:xfrm>
            <a:off x="3388781" y="1448230"/>
            <a:ext cx="752" cy="3496063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矩形 3"/>
          <p:cNvSpPr/>
          <p:nvPr/>
        </p:nvSpPr>
        <p:spPr>
          <a:xfrm>
            <a:off x="597050" y="4661137"/>
            <a:ext cx="5100567" cy="17420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z="1600" dirty="0">
                <a:solidFill>
                  <a:prstClr val="black">
                    <a:lumMod val="65000"/>
                    <a:lumOff val="35000"/>
                  </a:prstClr>
                </a:solidFill>
              </a:rPr>
              <a:t>书号</a:t>
            </a:r>
            <a:r>
              <a:rPr lang="zh-CN" altLang="en-US" sz="1600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：</a:t>
            </a:r>
            <a:r>
              <a:rPr lang="en-US" altLang="zh-CN" sz="1600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978-7-5675-9713-6</a:t>
            </a:r>
            <a:endParaRPr lang="en-US" altLang="zh-CN" sz="1600" dirty="0" smtClean="0">
              <a:solidFill>
                <a:prstClr val="black">
                  <a:lumMod val="65000"/>
                  <a:lumOff val="35000"/>
                </a:prstClr>
              </a:solidFill>
            </a:endParaRPr>
          </a:p>
          <a:p>
            <a:pPr algn="just">
              <a:lnSpc>
                <a:spcPct val="130000"/>
              </a:lnSpc>
            </a:pPr>
            <a:r>
              <a:rPr lang="zh-CN" altLang="en-US" sz="1600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作者：陈芳    杨乐</a:t>
            </a:r>
            <a:endParaRPr lang="en-US" altLang="zh-CN" sz="1600" dirty="0" smtClean="0">
              <a:solidFill>
                <a:prstClr val="black">
                  <a:lumMod val="65000"/>
                  <a:lumOff val="35000"/>
                </a:prstClr>
              </a:solidFill>
            </a:endParaRPr>
          </a:p>
          <a:p>
            <a:pPr algn="just">
              <a:lnSpc>
                <a:spcPct val="130000"/>
              </a:lnSpc>
            </a:pPr>
            <a:r>
              <a:rPr lang="zh-CN" altLang="en-US" sz="1600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定价：</a:t>
            </a:r>
            <a:r>
              <a:rPr lang="en-US" altLang="zh-CN" sz="1600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55.00</a:t>
            </a:r>
            <a:r>
              <a:rPr lang="zh-CN" altLang="en-US" sz="1600" dirty="0">
                <a:solidFill>
                  <a:prstClr val="black">
                    <a:lumMod val="65000"/>
                    <a:lumOff val="35000"/>
                  </a:prstClr>
                </a:solidFill>
              </a:rPr>
              <a:t>元</a:t>
            </a:r>
            <a:endParaRPr lang="en-US" altLang="zh-CN" sz="1600" dirty="0">
              <a:solidFill>
                <a:prstClr val="black">
                  <a:lumMod val="65000"/>
                  <a:lumOff val="35000"/>
                </a:prstClr>
              </a:solidFill>
            </a:endParaRPr>
          </a:p>
          <a:p>
            <a:pPr algn="just">
              <a:lnSpc>
                <a:spcPct val="130000"/>
              </a:lnSpc>
            </a:pPr>
            <a:r>
              <a:rPr lang="zh-CN" altLang="en-US" sz="1600" dirty="0">
                <a:solidFill>
                  <a:prstClr val="black">
                    <a:lumMod val="65000"/>
                    <a:lumOff val="35000"/>
                  </a:prstClr>
                </a:solidFill>
              </a:rPr>
              <a:t>出版时间：</a:t>
            </a:r>
            <a:r>
              <a:rPr lang="en-US" altLang="zh-CN" sz="1600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2019</a:t>
            </a:r>
            <a:r>
              <a:rPr lang="zh-CN" altLang="en-US" sz="1600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年</a:t>
            </a:r>
            <a:r>
              <a:rPr lang="en-US" altLang="zh-CN" sz="1600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12</a:t>
            </a:r>
            <a:r>
              <a:rPr lang="zh-CN" altLang="en-US" sz="1600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月</a:t>
            </a:r>
            <a:endParaRPr lang="zh-CN" altLang="en-US" sz="1600" dirty="0">
              <a:solidFill>
                <a:prstClr val="black">
                  <a:lumMod val="65000"/>
                  <a:lumOff val="35000"/>
                </a:prstClr>
              </a:solidFill>
            </a:endParaRPr>
          </a:p>
          <a:p>
            <a:pPr>
              <a:lnSpc>
                <a:spcPct val="150000"/>
              </a:lnSpc>
            </a:pPr>
            <a:endParaRPr lang="en-US" altLang="zh-CN" sz="1600" dirty="0">
              <a:solidFill>
                <a:prstClr val="black"/>
              </a:solidFill>
              <a:latin typeface="微软雅黑" panose="020B050302020402020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7623256" y="1448230"/>
            <a:ext cx="426394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b="1" dirty="0" smtClean="0">
                <a:solidFill>
                  <a:srgbClr val="0070C0"/>
                </a:solidFill>
              </a:rPr>
              <a:t>教材特色：</a:t>
            </a:r>
            <a:endParaRPr lang="en-US" altLang="zh-CN" sz="2000" b="1" dirty="0" smtClean="0">
              <a:solidFill>
                <a:srgbClr val="0070C0"/>
              </a:solidFill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n"/>
            </a:pPr>
            <a:r>
              <a:rPr lang="zh-CN" altLang="en-US" sz="2000" dirty="0" smtClean="0"/>
              <a:t>全彩印刷，图片随文</a:t>
            </a:r>
            <a:endParaRPr lang="en-US" altLang="zh-CN" sz="2000" dirty="0" smtClean="0"/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n"/>
            </a:pPr>
            <a:r>
              <a:rPr lang="zh-CN" altLang="en-US" sz="2000" dirty="0" smtClean="0"/>
              <a:t>以时间为线索</a:t>
            </a:r>
            <a:endParaRPr lang="en-US" altLang="zh-CN" sz="2000" dirty="0" smtClean="0"/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n"/>
            </a:pPr>
            <a:r>
              <a:rPr lang="zh-CN" altLang="en-US" sz="2000" dirty="0" smtClean="0"/>
              <a:t>语言</a:t>
            </a:r>
            <a:r>
              <a:rPr lang="zh-CN" altLang="en-US" sz="2000" dirty="0"/>
              <a:t>优美流畅，可读性</a:t>
            </a:r>
            <a:r>
              <a:rPr lang="zh-CN" altLang="en-US" sz="2000" dirty="0" smtClean="0"/>
              <a:t>强</a:t>
            </a:r>
            <a:endParaRPr lang="en-US" altLang="zh-CN" sz="2000" dirty="0"/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n"/>
            </a:pPr>
            <a:endParaRPr lang="en-US" altLang="zh-CN" sz="2000" dirty="0" smtClean="0"/>
          </a:p>
          <a:p>
            <a:pPr>
              <a:lnSpc>
                <a:spcPct val="150000"/>
              </a:lnSpc>
            </a:pPr>
            <a:r>
              <a:rPr lang="zh-CN" altLang="en-US" sz="2000" b="1" dirty="0">
                <a:solidFill>
                  <a:srgbClr val="0070C0"/>
                </a:solidFill>
              </a:rPr>
              <a:t>配套</a:t>
            </a:r>
            <a:r>
              <a:rPr lang="zh-CN" altLang="en-US" sz="2000" b="1" dirty="0" smtClean="0">
                <a:solidFill>
                  <a:srgbClr val="0070C0"/>
                </a:solidFill>
              </a:rPr>
              <a:t>资源：</a:t>
            </a:r>
            <a:endParaRPr lang="en-US" altLang="zh-CN" sz="2000" b="1" dirty="0" smtClean="0">
              <a:solidFill>
                <a:srgbClr val="0070C0"/>
              </a:solidFill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n"/>
            </a:pPr>
            <a:r>
              <a:rPr lang="zh-CN" altLang="en-US" sz="2000" dirty="0" smtClean="0"/>
              <a:t>扫描封底二维码，欣赏纯图版</a:t>
            </a:r>
            <a:endParaRPr lang="en-US" altLang="zh-CN" sz="2000" dirty="0" smtClean="0"/>
          </a:p>
          <a:p>
            <a:pPr>
              <a:lnSpc>
                <a:spcPct val="150000"/>
              </a:lnSpc>
            </a:pPr>
            <a:r>
              <a:rPr lang="zh-CN" altLang="en-US" sz="2000" dirty="0" smtClean="0"/>
              <a:t>（</a:t>
            </a:r>
            <a:r>
              <a:rPr lang="en-US" altLang="zh-CN" sz="2000" dirty="0" smtClean="0"/>
              <a:t>379</a:t>
            </a:r>
            <a:r>
              <a:rPr lang="zh-CN" altLang="en-US" sz="2000" dirty="0" smtClean="0"/>
              <a:t>张清晰大图）</a:t>
            </a:r>
            <a:endParaRPr lang="en-US" altLang="zh-CN" sz="2000" dirty="0" smtClean="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987" y="1274416"/>
            <a:ext cx="2269666" cy="30676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12" name="直接连接符 11"/>
          <p:cNvCxnSpPr/>
          <p:nvPr/>
        </p:nvCxnSpPr>
        <p:spPr>
          <a:xfrm>
            <a:off x="7438816" y="1448230"/>
            <a:ext cx="752" cy="3496063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文本框 2"/>
          <p:cNvSpPr txBox="1"/>
          <p:nvPr/>
        </p:nvSpPr>
        <p:spPr>
          <a:xfrm>
            <a:off x="3753890" y="1448230"/>
            <a:ext cx="3501238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 smtClean="0">
                <a:solidFill>
                  <a:srgbClr val="0070C0"/>
                </a:solidFill>
                <a:latin typeface="+mn-ea"/>
              </a:rPr>
              <a:t>作者简介：</a:t>
            </a:r>
            <a:endParaRPr lang="en-US" altLang="zh-CN" sz="2000" b="1" dirty="0" smtClean="0">
              <a:solidFill>
                <a:srgbClr val="0070C0"/>
              </a:solidFill>
              <a:latin typeface="+mn-ea"/>
            </a:endParaRPr>
          </a:p>
          <a:p>
            <a:pPr indent="536575" algn="just">
              <a:lnSpc>
                <a:spcPct val="150000"/>
              </a:lnSpc>
            </a:pPr>
            <a:r>
              <a:rPr lang="zh-CN" altLang="en-US" dirty="0" smtClean="0"/>
              <a:t>陈</a:t>
            </a:r>
            <a:r>
              <a:rPr lang="zh-CN" altLang="zh-CN" dirty="0" smtClean="0"/>
              <a:t>芳，北京服装学院</a:t>
            </a:r>
            <a:r>
              <a:rPr lang="zh-CN" altLang="zh-CN" dirty="0"/>
              <a:t>教授，博士研究生导师。主要研究领域为古代艺术史、中国传统服饰文化</a:t>
            </a:r>
            <a:r>
              <a:rPr lang="zh-CN" altLang="zh-CN" dirty="0" smtClean="0"/>
              <a:t>。著</a:t>
            </a:r>
            <a:r>
              <a:rPr lang="zh-CN" altLang="zh-CN" dirty="0"/>
              <a:t>有《中西艺术精神的缘起》、《中国先秦与古希腊艺术之比较研究》</a:t>
            </a:r>
            <a:r>
              <a:rPr lang="zh-CN" altLang="zh-CN" dirty="0" smtClean="0"/>
              <a:t>、《敦煌服饰暨中国传统服饰文化学术论坛论文集》（主编）等</a:t>
            </a:r>
            <a:r>
              <a:rPr lang="zh-CN" altLang="zh-CN" dirty="0"/>
              <a:t>著作</a:t>
            </a:r>
            <a:r>
              <a:rPr lang="zh-CN" altLang="zh-CN" dirty="0" smtClean="0"/>
              <a:t>。</a:t>
            </a:r>
            <a:endParaRPr lang="en-US" altLang="zh-CN" dirty="0" smtClean="0"/>
          </a:p>
          <a:p>
            <a:pPr indent="536575" algn="just">
              <a:lnSpc>
                <a:spcPct val="150000"/>
              </a:lnSpc>
            </a:pPr>
            <a:r>
              <a:rPr lang="zh-CN" altLang="en-US" dirty="0"/>
              <a:t>杨</a:t>
            </a:r>
            <a:r>
              <a:rPr lang="zh-CN" altLang="en-US" dirty="0" smtClean="0"/>
              <a:t>乐，毕业于中央美术学院。资深文化艺术出版工作者。</a:t>
            </a:r>
            <a:endParaRPr lang="zh-CN" altLang="zh-CN" dirty="0"/>
          </a:p>
          <a:p>
            <a:endParaRPr lang="zh-CN" altLang="en-US" dirty="0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矩形 20"/>
          <p:cNvSpPr/>
          <p:nvPr/>
        </p:nvSpPr>
        <p:spPr>
          <a:xfrm>
            <a:off x="4659570" y="360091"/>
            <a:ext cx="4160320" cy="8704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3600" dirty="0" smtClean="0">
                <a:solidFill>
                  <a:srgbClr val="CC8895"/>
                </a:solidFill>
                <a:latin typeface="书体坊郭小语钢笔楷体" panose="02010601030101010101" pitchFamily="2" charset="-122"/>
                <a:ea typeface="书体坊郭小语钢笔楷体" panose="02010601030101010101" pitchFamily="2" charset="-122"/>
              </a:rPr>
              <a:t> </a:t>
            </a:r>
            <a:endParaRPr lang="zh-CN" altLang="en-US" sz="3600" dirty="0">
              <a:solidFill>
                <a:srgbClr val="CC8895"/>
              </a:solidFill>
              <a:latin typeface="书体坊郭小语钢笔楷体" panose="02010601030101010101" pitchFamily="2" charset="-122"/>
              <a:ea typeface="书体坊郭小语钢笔楷体" panose="02010601030101010101" pitchFamily="2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0914" y="1777297"/>
            <a:ext cx="2749531" cy="38554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6054" y="1777297"/>
            <a:ext cx="2749417" cy="38554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774" y="1777297"/>
            <a:ext cx="2749531" cy="38554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1080" y="1777297"/>
            <a:ext cx="2781205" cy="38999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文本框 2"/>
          <p:cNvSpPr txBox="1"/>
          <p:nvPr/>
        </p:nvSpPr>
        <p:spPr>
          <a:xfrm>
            <a:off x="688071" y="360091"/>
            <a:ext cx="29546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 smtClean="0">
                <a:solidFill>
                  <a:srgbClr val="0070C0"/>
                </a:solidFill>
              </a:rPr>
              <a:t>全彩排版，图片随文</a:t>
            </a:r>
            <a:endParaRPr lang="zh-CN" altLang="en-US" sz="2400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4294967295"/>
          </p:nvPr>
        </p:nvSpPr>
        <p:spPr>
          <a:xfrm>
            <a:off x="9347200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7481" y="1318327"/>
            <a:ext cx="3525957" cy="50380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5273" y="1318327"/>
            <a:ext cx="5745992" cy="40172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文本框 5"/>
          <p:cNvSpPr txBox="1"/>
          <p:nvPr/>
        </p:nvSpPr>
        <p:spPr>
          <a:xfrm>
            <a:off x="736084" y="385804"/>
            <a:ext cx="1003351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 smtClean="0">
                <a:solidFill>
                  <a:srgbClr val="0070C0"/>
                </a:solidFill>
              </a:rPr>
              <a:t>以时间为线索，</a:t>
            </a:r>
            <a:r>
              <a:rPr lang="zh-CN" altLang="en-US" sz="2400" dirty="0"/>
              <a:t>依托时代背景分析流派特点，结合作者经历分析作品特色</a:t>
            </a:r>
            <a:endParaRPr lang="en-US" altLang="zh-CN" sz="2400" dirty="0"/>
          </a:p>
          <a:p>
            <a:endParaRPr lang="zh-CN" altLang="en-US" sz="2400" dirty="0">
              <a:solidFill>
                <a:srgbClr val="0070C0"/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4971" y="2142698"/>
            <a:ext cx="5746294" cy="40192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1" t="2388" r="2468" b="67027"/>
          <a:stretch>
            <a:fillRect/>
          </a:stretch>
        </p:blipFill>
        <p:spPr>
          <a:xfrm>
            <a:off x="621010" y="1420373"/>
            <a:ext cx="11152459" cy="50861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文本框 5"/>
          <p:cNvSpPr txBox="1"/>
          <p:nvPr/>
        </p:nvSpPr>
        <p:spPr>
          <a:xfrm>
            <a:off x="621010" y="423676"/>
            <a:ext cx="29546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 smtClean="0">
                <a:solidFill>
                  <a:srgbClr val="0070C0"/>
                </a:solidFill>
              </a:rPr>
              <a:t>语言优美，可读性强</a:t>
            </a:r>
            <a:endParaRPr lang="zh-CN" altLang="en-US" sz="2400" dirty="0">
              <a:solidFill>
                <a:srgbClr val="0070C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7" t="59642" r="1963" b="6286"/>
          <a:stretch>
            <a:fillRect/>
          </a:stretch>
        </p:blipFill>
        <p:spPr>
          <a:xfrm>
            <a:off x="1169169" y="1420373"/>
            <a:ext cx="10149659" cy="50861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矩形 20"/>
          <p:cNvSpPr/>
          <p:nvPr/>
        </p:nvSpPr>
        <p:spPr>
          <a:xfrm>
            <a:off x="4659570" y="360091"/>
            <a:ext cx="4160320" cy="8704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3600" dirty="0" smtClean="0">
                <a:solidFill>
                  <a:srgbClr val="CC8895"/>
                </a:solidFill>
                <a:latin typeface="书体坊郭小语钢笔楷体" panose="02010601030101010101" pitchFamily="2" charset="-122"/>
                <a:ea typeface="书体坊郭小语钢笔楷体" panose="02010601030101010101" pitchFamily="2" charset="-122"/>
              </a:rPr>
              <a:t> </a:t>
            </a:r>
            <a:endParaRPr lang="zh-CN" altLang="en-US" sz="3600" dirty="0">
              <a:solidFill>
                <a:srgbClr val="CC8895"/>
              </a:solidFill>
              <a:latin typeface="书体坊郭小语钢笔楷体" panose="02010601030101010101" pitchFamily="2" charset="-122"/>
              <a:ea typeface="书体坊郭小语钢笔楷体" panose="02010601030101010101" pitchFamily="2" charset="-122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646151" y="104331"/>
            <a:ext cx="8614571" cy="8704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400" dirty="0" smtClean="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rPr>
              <a:t>配套资源：</a:t>
            </a:r>
            <a:r>
              <a:rPr lang="zh-CN" altLang="en-US" sz="2400" dirty="0" smtClean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扫描封底二维码，欣赏纯图版（</a:t>
            </a:r>
            <a:r>
              <a:rPr lang="en-US" altLang="zh-CN" sz="2400" dirty="0" smtClean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379</a:t>
            </a:r>
            <a:r>
              <a:rPr lang="zh-CN" altLang="en-US" sz="2400" dirty="0" smtClean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张清晰大图）</a:t>
            </a:r>
            <a:endParaRPr lang="zh-CN" altLang="en-US" sz="24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3" name="图片 2">
            <a:hlinkClick r:id="rId1"/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5379" y="1535371"/>
            <a:ext cx="2784191" cy="49521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437" y="1535371"/>
            <a:ext cx="3189077" cy="45102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4742" y="1535371"/>
            <a:ext cx="3164537" cy="44735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6926" y="3526971"/>
            <a:ext cx="2013405" cy="28232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1849" y="0"/>
            <a:ext cx="4848301" cy="6858000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6"/>
          <p:cNvSpPr txBox="1"/>
          <p:nvPr/>
        </p:nvSpPr>
        <p:spPr>
          <a:xfrm>
            <a:off x="935427" y="248647"/>
            <a:ext cx="51606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rgbClr val="1A7BAE"/>
                </a:solidFill>
                <a:latin typeface="Impact" panose="020B0806030902050204" pitchFamily="34" charset="0"/>
              </a:rPr>
              <a:t>3</a:t>
            </a:r>
            <a:r>
              <a:rPr lang="en-US" altLang="zh-CN" sz="2400" dirty="0" smtClean="0">
                <a:solidFill>
                  <a:srgbClr val="1A7BAE"/>
                </a:solidFill>
                <a:latin typeface="Impact" panose="020B0806030902050204" pitchFamily="34" charset="0"/>
              </a:rPr>
              <a:t>.《</a:t>
            </a:r>
            <a:r>
              <a:rPr lang="zh-CN" altLang="en-US" sz="2400" dirty="0" smtClean="0">
                <a:solidFill>
                  <a:srgbClr val="1A7BAE"/>
                </a:solidFill>
                <a:latin typeface="Impact" panose="020B0806030902050204" pitchFamily="34" charset="0"/>
              </a:rPr>
              <a:t>大学音乐鉴赏（第二版）</a:t>
            </a:r>
            <a:r>
              <a:rPr lang="en-US" altLang="zh-CN" sz="2400" dirty="0" smtClean="0">
                <a:solidFill>
                  <a:srgbClr val="1A7BAE"/>
                </a:solidFill>
                <a:latin typeface="Impact" panose="020B0806030902050204" pitchFamily="34" charset="0"/>
              </a:rPr>
              <a:t>》</a:t>
            </a:r>
            <a:endParaRPr lang="zh-CN" altLang="en-US" sz="2400" dirty="0">
              <a:solidFill>
                <a:srgbClr val="1A7BAE"/>
              </a:solidFill>
              <a:latin typeface="Impact" panose="020B0806030902050204" pitchFamily="34" charset="0"/>
            </a:endParaRPr>
          </a:p>
        </p:txBody>
      </p:sp>
      <p:cxnSp>
        <p:nvCxnSpPr>
          <p:cNvPr id="24" name="直接连接符 23"/>
          <p:cNvCxnSpPr/>
          <p:nvPr/>
        </p:nvCxnSpPr>
        <p:spPr>
          <a:xfrm>
            <a:off x="3388781" y="1448230"/>
            <a:ext cx="752" cy="3496063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矩形 3"/>
          <p:cNvSpPr/>
          <p:nvPr/>
        </p:nvSpPr>
        <p:spPr>
          <a:xfrm>
            <a:off x="655335" y="4623343"/>
            <a:ext cx="5100567" cy="17420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z="1600" dirty="0">
                <a:solidFill>
                  <a:prstClr val="black">
                    <a:lumMod val="65000"/>
                    <a:lumOff val="35000"/>
                  </a:prstClr>
                </a:solidFill>
              </a:rPr>
              <a:t>书号</a:t>
            </a:r>
            <a:r>
              <a:rPr lang="zh-CN" altLang="en-US" sz="1600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：</a:t>
            </a:r>
            <a:r>
              <a:rPr lang="en-US" altLang="zh-CN" sz="1600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978-7-5675-4062-0</a:t>
            </a:r>
            <a:endParaRPr lang="en-US" altLang="zh-CN" sz="1600" dirty="0" smtClean="0">
              <a:solidFill>
                <a:prstClr val="black">
                  <a:lumMod val="65000"/>
                  <a:lumOff val="35000"/>
                </a:prstClr>
              </a:solidFill>
            </a:endParaRPr>
          </a:p>
          <a:p>
            <a:pPr algn="just">
              <a:lnSpc>
                <a:spcPct val="130000"/>
              </a:lnSpc>
            </a:pPr>
            <a:r>
              <a:rPr lang="zh-CN" altLang="en-US" sz="1600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作者：余丹红</a:t>
            </a:r>
            <a:endParaRPr lang="en-US" altLang="zh-CN" sz="1600" dirty="0" smtClean="0">
              <a:solidFill>
                <a:prstClr val="black">
                  <a:lumMod val="65000"/>
                  <a:lumOff val="35000"/>
                </a:prstClr>
              </a:solidFill>
            </a:endParaRPr>
          </a:p>
          <a:p>
            <a:pPr algn="just">
              <a:lnSpc>
                <a:spcPct val="130000"/>
              </a:lnSpc>
            </a:pPr>
            <a:r>
              <a:rPr lang="zh-CN" altLang="en-US" sz="1600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定价：</a:t>
            </a:r>
            <a:r>
              <a:rPr lang="en-US" altLang="zh-CN" sz="1600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35.00</a:t>
            </a:r>
            <a:r>
              <a:rPr lang="zh-CN" altLang="en-US" sz="1600" dirty="0">
                <a:solidFill>
                  <a:prstClr val="black">
                    <a:lumMod val="65000"/>
                    <a:lumOff val="35000"/>
                  </a:prstClr>
                </a:solidFill>
              </a:rPr>
              <a:t>元</a:t>
            </a:r>
            <a:endParaRPr lang="en-US" altLang="zh-CN" sz="1600" dirty="0">
              <a:solidFill>
                <a:prstClr val="black">
                  <a:lumMod val="65000"/>
                  <a:lumOff val="35000"/>
                </a:prstClr>
              </a:solidFill>
            </a:endParaRPr>
          </a:p>
          <a:p>
            <a:pPr algn="just">
              <a:lnSpc>
                <a:spcPct val="130000"/>
              </a:lnSpc>
            </a:pPr>
            <a:r>
              <a:rPr lang="zh-CN" altLang="en-US" sz="1600" dirty="0">
                <a:solidFill>
                  <a:prstClr val="black">
                    <a:lumMod val="65000"/>
                    <a:lumOff val="35000"/>
                  </a:prstClr>
                </a:solidFill>
              </a:rPr>
              <a:t>出版时间：</a:t>
            </a:r>
            <a:r>
              <a:rPr lang="en-US" altLang="zh-CN" sz="1600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2020</a:t>
            </a:r>
            <a:r>
              <a:rPr lang="zh-CN" altLang="en-US" sz="1600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年</a:t>
            </a:r>
            <a:r>
              <a:rPr lang="en-US" altLang="zh-CN" sz="1600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4</a:t>
            </a:r>
            <a:r>
              <a:rPr lang="zh-CN" altLang="en-US" sz="1600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月</a:t>
            </a:r>
            <a:endParaRPr lang="zh-CN" altLang="en-US" sz="1600" dirty="0">
              <a:solidFill>
                <a:prstClr val="black">
                  <a:lumMod val="65000"/>
                  <a:lumOff val="35000"/>
                </a:prstClr>
              </a:solidFill>
            </a:endParaRPr>
          </a:p>
          <a:p>
            <a:pPr>
              <a:lnSpc>
                <a:spcPct val="150000"/>
              </a:lnSpc>
            </a:pPr>
            <a:endParaRPr lang="en-US" altLang="zh-CN" sz="1600" dirty="0">
              <a:solidFill>
                <a:prstClr val="black"/>
              </a:solidFill>
              <a:latin typeface="微软雅黑" panose="020B050302020402020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8011371" y="1448230"/>
            <a:ext cx="354828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b="1" dirty="0">
                <a:solidFill>
                  <a:srgbClr val="0070C0"/>
                </a:solidFill>
              </a:rPr>
              <a:t>教材特色</a:t>
            </a:r>
            <a:r>
              <a:rPr lang="zh-CN" altLang="en-US" sz="2000" b="1" dirty="0" smtClean="0">
                <a:solidFill>
                  <a:srgbClr val="0070C0"/>
                </a:solidFill>
              </a:rPr>
              <a:t>：</a:t>
            </a:r>
            <a:endParaRPr lang="en-US" altLang="zh-CN" sz="2000" b="1" dirty="0" smtClean="0">
              <a:solidFill>
                <a:srgbClr val="0070C0"/>
              </a:solidFill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n"/>
            </a:pPr>
            <a:r>
              <a:rPr lang="zh-CN" altLang="en-US" sz="2000" dirty="0" smtClean="0"/>
              <a:t>围绕作品，讲解音乐体裁，分析作品风格、讲述创作背景</a:t>
            </a:r>
            <a:endParaRPr lang="en-US" altLang="zh-CN" sz="2000" dirty="0" smtClean="0"/>
          </a:p>
        </p:txBody>
      </p:sp>
      <p:cxnSp>
        <p:nvCxnSpPr>
          <p:cNvPr id="12" name="直接连接符 11"/>
          <p:cNvCxnSpPr/>
          <p:nvPr/>
        </p:nvCxnSpPr>
        <p:spPr>
          <a:xfrm>
            <a:off x="7736860" y="1448230"/>
            <a:ext cx="752" cy="3496063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文本框 2"/>
          <p:cNvSpPr txBox="1"/>
          <p:nvPr/>
        </p:nvSpPr>
        <p:spPr>
          <a:xfrm>
            <a:off x="3753889" y="1448230"/>
            <a:ext cx="3709212" cy="4555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 smtClean="0">
                <a:solidFill>
                  <a:srgbClr val="0070C0"/>
                </a:solidFill>
                <a:latin typeface="+mn-ea"/>
              </a:rPr>
              <a:t>作者简介：</a:t>
            </a:r>
            <a:endParaRPr lang="en-US" altLang="zh-CN" sz="2000" b="1" dirty="0" smtClean="0">
              <a:solidFill>
                <a:srgbClr val="0070C0"/>
              </a:solidFill>
              <a:latin typeface="+mn-ea"/>
            </a:endParaRPr>
          </a:p>
          <a:p>
            <a:pPr indent="536575" algn="just">
              <a:lnSpc>
                <a:spcPct val="150000"/>
              </a:lnSpc>
            </a:pPr>
            <a:r>
              <a:rPr lang="zh-CN" altLang="en-US" dirty="0"/>
              <a:t>余丹红，上海音乐学院音乐教育系教授，博导。曾任音乐教育系主任（</a:t>
            </a:r>
            <a:r>
              <a:rPr lang="en-US" altLang="zh-CN" dirty="0"/>
              <a:t>2002—2018</a:t>
            </a:r>
            <a:r>
              <a:rPr lang="zh-CN" altLang="en-US" dirty="0"/>
              <a:t>）、亚太地区音乐教育学会理事（</a:t>
            </a:r>
            <a:r>
              <a:rPr lang="en-US" altLang="zh-CN" dirty="0"/>
              <a:t>2009</a:t>
            </a:r>
            <a:r>
              <a:rPr lang="zh-CN" altLang="en-US" dirty="0"/>
              <a:t>，</a:t>
            </a:r>
            <a:r>
              <a:rPr lang="en-US" altLang="zh-CN" dirty="0"/>
              <a:t>2013</a:t>
            </a:r>
            <a:r>
              <a:rPr lang="zh-CN" altLang="en-US" dirty="0"/>
              <a:t>）。现任上海音乐学院图书馆馆长，中国教育学会音乐教育分会副理事长</a:t>
            </a:r>
            <a:r>
              <a:rPr lang="zh-CN" altLang="en-US" dirty="0" smtClean="0"/>
              <a:t>。上海市</a:t>
            </a:r>
            <a:r>
              <a:rPr lang="zh-CN" altLang="en-US" dirty="0"/>
              <a:t>教育委员会“高峰高原项目”</a:t>
            </a:r>
            <a:r>
              <a:rPr lang="en-US" altLang="zh-CN" dirty="0"/>
              <a:t>——“</a:t>
            </a:r>
            <a:r>
              <a:rPr lang="zh-CN" altLang="en-US" dirty="0"/>
              <a:t>音乐教育学”研究团队首席教授，国家双一流大学“音乐教育学”团队首席教授。</a:t>
            </a:r>
            <a:endParaRPr lang="zh-CN" altLang="en-US" dirty="0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622" y="1319530"/>
            <a:ext cx="2156803" cy="30221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文本框 1"/>
          <p:cNvSpPr txBox="1"/>
          <p:nvPr/>
        </p:nvSpPr>
        <p:spPr>
          <a:xfrm>
            <a:off x="8011371" y="3848887"/>
            <a:ext cx="3780295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b="1" dirty="0">
                <a:solidFill>
                  <a:srgbClr val="0070C0"/>
                </a:solidFill>
              </a:rPr>
              <a:t>配套资源：</a:t>
            </a:r>
            <a:endParaRPr lang="en-US" altLang="zh-CN" sz="2000" b="1" dirty="0">
              <a:solidFill>
                <a:srgbClr val="0070C0"/>
              </a:solidFill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n"/>
            </a:pPr>
            <a:r>
              <a:rPr lang="zh-CN" altLang="en-US" dirty="0"/>
              <a:t>扫描封面二维码，听赏</a:t>
            </a:r>
            <a:r>
              <a:rPr lang="en-US" altLang="zh-CN" dirty="0"/>
              <a:t>79</a:t>
            </a:r>
            <a:r>
              <a:rPr lang="zh-CN" altLang="en-US" dirty="0"/>
              <a:t>首乐曲音频</a:t>
            </a:r>
            <a:endParaRPr lang="en-US" altLang="zh-CN" dirty="0"/>
          </a:p>
          <a:p>
            <a:endParaRPr lang="zh-CN" altLang="en-US" dirty="0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865" r="20046" b="6069"/>
          <a:stretch>
            <a:fillRect/>
          </a:stretch>
        </p:blipFill>
        <p:spPr>
          <a:xfrm>
            <a:off x="839086" y="965121"/>
            <a:ext cx="5070395" cy="58928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矩形 2"/>
          <p:cNvSpPr/>
          <p:nvPr/>
        </p:nvSpPr>
        <p:spPr>
          <a:xfrm>
            <a:off x="839086" y="186226"/>
            <a:ext cx="6596678" cy="49911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dirty="0">
                <a:solidFill>
                  <a:srgbClr val="0070C0"/>
                </a:solidFill>
              </a:rPr>
              <a:t>围绕作品，讲解音乐体裁，分析作品风格、讲述创作背景</a:t>
            </a:r>
            <a:endParaRPr lang="en-US" altLang="zh-CN" sz="2000" dirty="0">
              <a:solidFill>
                <a:srgbClr val="0070C0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5" t="9751" r="17243" b="16958"/>
          <a:stretch>
            <a:fillRect/>
          </a:stretch>
        </p:blipFill>
        <p:spPr>
          <a:xfrm>
            <a:off x="6428097" y="913166"/>
            <a:ext cx="4681180" cy="59448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605051" y="791570"/>
            <a:ext cx="4894997" cy="3151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矩形 1"/>
          <p:cNvSpPr/>
          <p:nvPr/>
        </p:nvSpPr>
        <p:spPr>
          <a:xfrm>
            <a:off x="605049" y="91068"/>
            <a:ext cx="766549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dirty="0" smtClean="0">
                <a:solidFill>
                  <a:srgbClr val="0070C0"/>
                </a:solidFill>
              </a:rPr>
              <a:t>每个</a:t>
            </a:r>
            <a:r>
              <a:rPr lang="zh-CN" altLang="en-US" sz="2000" dirty="0">
                <a:solidFill>
                  <a:srgbClr val="0070C0"/>
                </a:solidFill>
              </a:rPr>
              <a:t>作品配有谱</a:t>
            </a:r>
            <a:r>
              <a:rPr lang="zh-CN" altLang="en-US" sz="2000" dirty="0" smtClean="0">
                <a:solidFill>
                  <a:srgbClr val="0070C0"/>
                </a:solidFill>
              </a:rPr>
              <a:t>例</a:t>
            </a:r>
            <a:endParaRPr lang="en-US" altLang="zh-CN" sz="2000" dirty="0" smtClean="0">
              <a:solidFill>
                <a:srgbClr val="0070C0"/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sz="2000" dirty="0">
                <a:solidFill>
                  <a:srgbClr val="0070C0"/>
                </a:solidFill>
              </a:rPr>
              <a:t>每</a:t>
            </a:r>
            <a:r>
              <a:rPr lang="zh-CN" altLang="en-US" sz="2000" dirty="0" smtClean="0">
                <a:solidFill>
                  <a:srgbClr val="0070C0"/>
                </a:solidFill>
              </a:rPr>
              <a:t>章设计拓展与思考题</a:t>
            </a:r>
            <a:endParaRPr lang="en-US" altLang="zh-CN" sz="2000" dirty="0">
              <a:solidFill>
                <a:srgbClr val="0070C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6538" y="1116840"/>
            <a:ext cx="4081842" cy="56552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7402" y="1116840"/>
            <a:ext cx="4082128" cy="56552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4" t="2189" r="1888" b="54030"/>
          <a:stretch>
            <a:fillRect/>
          </a:stretch>
        </p:blipFill>
        <p:spPr>
          <a:xfrm>
            <a:off x="2759120" y="1858672"/>
            <a:ext cx="6395948" cy="40904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088572" y="348343"/>
            <a:ext cx="387798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>
                <a:solidFill>
                  <a:srgbClr val="0070C0"/>
                </a:solidFill>
              </a:rPr>
              <a:t>扫描二维码，听赏音乐作品</a:t>
            </a:r>
            <a:endParaRPr lang="en-US" altLang="zh-CN" sz="2400" dirty="0">
              <a:solidFill>
                <a:srgbClr val="0070C0"/>
              </a:solidFill>
            </a:endParaRPr>
          </a:p>
          <a:p>
            <a:endParaRPr lang="zh-CN" altLang="en-US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1"/>
          <a:srcRect l="6072" t="10564" r="34762" b="54499"/>
          <a:stretch>
            <a:fillRect/>
          </a:stretch>
        </p:blipFill>
        <p:spPr>
          <a:xfrm>
            <a:off x="767091" y="1319018"/>
            <a:ext cx="6604000" cy="21924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图片 3">
            <a:hlinkClick r:id="rId2"/>
          </p:cNvPr>
          <p:cNvPicPr>
            <a:picLocks noChangeAspect="1"/>
          </p:cNvPicPr>
          <p:nvPr/>
        </p:nvPicPr>
        <p:blipFill rotWithShape="1">
          <a:blip r:embed="rId3"/>
          <a:srcRect l="6072" t="9081" r="34881" b="26550"/>
          <a:stretch>
            <a:fillRect/>
          </a:stretch>
        </p:blipFill>
        <p:spPr>
          <a:xfrm>
            <a:off x="4533223" y="1966264"/>
            <a:ext cx="7199086" cy="44123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6"/>
          <p:cNvSpPr txBox="1"/>
          <p:nvPr/>
        </p:nvSpPr>
        <p:spPr>
          <a:xfrm>
            <a:off x="935427" y="248647"/>
            <a:ext cx="5160607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665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Impact" panose="020B0806030902050204" pitchFamily="34" charset="0"/>
              </a:rPr>
              <a:t>  普通高等学校艺术课程系列教材</a:t>
            </a:r>
            <a:endParaRPr lang="zh-CN" altLang="en-US" sz="2400" dirty="0">
              <a:solidFill>
                <a:srgbClr val="1A7BAE"/>
              </a:solidFill>
              <a:latin typeface="Impact" panose="020B0806030902050204" pitchFamily="34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4851" y="1346616"/>
            <a:ext cx="1851172" cy="25020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4739" y="4079978"/>
            <a:ext cx="1829716" cy="25638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4739" y="1326115"/>
            <a:ext cx="1829716" cy="25225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4851" y="4079979"/>
            <a:ext cx="1833735" cy="25638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4" name="矩形 23"/>
          <p:cNvSpPr/>
          <p:nvPr/>
        </p:nvSpPr>
        <p:spPr>
          <a:xfrm>
            <a:off x="6191571" y="1694489"/>
            <a:ext cx="5763868" cy="31692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2000" b="1" dirty="0">
                <a:solidFill>
                  <a:srgbClr val="1A7BAE"/>
                </a:solidFill>
                <a:latin typeface="微软雅黑" panose="020B0503020204020204" charset="-122"/>
              </a:rPr>
              <a:t>《</a:t>
            </a:r>
            <a:r>
              <a:rPr lang="zh-CN" altLang="en-US" sz="2000" b="1" dirty="0">
                <a:solidFill>
                  <a:srgbClr val="1A7BAE"/>
                </a:solidFill>
                <a:latin typeface="微软雅黑" panose="020B0503020204020204" charset="-122"/>
              </a:rPr>
              <a:t>大学书法鉴赏（第三版）</a:t>
            </a:r>
            <a:r>
              <a:rPr lang="en-US" altLang="zh-CN" sz="2000" b="1" dirty="0">
                <a:solidFill>
                  <a:srgbClr val="1A7BAE"/>
                </a:solidFill>
                <a:latin typeface="微软雅黑" panose="020B0503020204020204" charset="-122"/>
              </a:rPr>
              <a:t>》  </a:t>
            </a:r>
            <a:r>
              <a:rPr lang="zh-CN" altLang="en-US" sz="2000" b="1" dirty="0">
                <a:solidFill>
                  <a:prstClr val="black"/>
                </a:solidFill>
                <a:latin typeface="微软雅黑" panose="020B0503020204020204" charset="-122"/>
              </a:rPr>
              <a:t>主编：曹建</a:t>
            </a:r>
            <a:endParaRPr lang="en-US" altLang="zh-CN" sz="2000" b="1" dirty="0">
              <a:solidFill>
                <a:prstClr val="black"/>
              </a:solidFill>
              <a:latin typeface="微软雅黑" panose="020B0503020204020204" charset="-122"/>
            </a:endParaRPr>
          </a:p>
          <a:p>
            <a:pPr>
              <a:lnSpc>
                <a:spcPct val="200000"/>
              </a:lnSpc>
            </a:pPr>
            <a:r>
              <a:rPr lang="en-US" altLang="zh-CN" sz="2000" b="1" dirty="0">
                <a:solidFill>
                  <a:srgbClr val="1A7BAE"/>
                </a:solidFill>
                <a:latin typeface="微软雅黑" panose="020B0503020204020204" charset="-122"/>
              </a:rPr>
              <a:t>《</a:t>
            </a:r>
            <a:r>
              <a:rPr lang="zh-CN" altLang="en-US" sz="2000" b="1" dirty="0">
                <a:solidFill>
                  <a:srgbClr val="1A7BAE"/>
                </a:solidFill>
                <a:latin typeface="微软雅黑" panose="020B0503020204020204" charset="-122"/>
              </a:rPr>
              <a:t>大学音乐鉴赏（第二版）</a:t>
            </a:r>
            <a:r>
              <a:rPr lang="en-US" altLang="zh-CN" sz="2000" b="1" dirty="0">
                <a:solidFill>
                  <a:srgbClr val="1A7BAE"/>
                </a:solidFill>
                <a:latin typeface="微软雅黑" panose="020B0503020204020204" charset="-122"/>
              </a:rPr>
              <a:t>》</a:t>
            </a:r>
            <a:r>
              <a:rPr lang="zh-CN" altLang="en-US" sz="2000" b="1" dirty="0">
                <a:solidFill>
                  <a:srgbClr val="1A7BAE"/>
                </a:solidFill>
                <a:latin typeface="微软雅黑" panose="020B0503020204020204" charset="-122"/>
              </a:rPr>
              <a:t>  </a:t>
            </a:r>
            <a:r>
              <a:rPr lang="zh-CN" altLang="en-US" sz="2000" b="1" dirty="0">
                <a:solidFill>
                  <a:prstClr val="black"/>
                </a:solidFill>
                <a:latin typeface="微软雅黑" panose="020B0503020204020204" charset="-122"/>
              </a:rPr>
              <a:t>主编：余丹红</a:t>
            </a:r>
            <a:endParaRPr lang="en-US" altLang="zh-CN" sz="2000" b="1" dirty="0">
              <a:solidFill>
                <a:prstClr val="black"/>
              </a:solidFill>
              <a:latin typeface="微软雅黑" panose="020B0503020204020204" charset="-122"/>
            </a:endParaRPr>
          </a:p>
          <a:p>
            <a:pPr>
              <a:lnSpc>
                <a:spcPct val="200000"/>
              </a:lnSpc>
            </a:pPr>
            <a:r>
              <a:rPr lang="en-US" altLang="zh-CN" sz="2000" b="1" dirty="0">
                <a:solidFill>
                  <a:srgbClr val="1A7BAE"/>
                </a:solidFill>
                <a:latin typeface="微软雅黑" panose="020B0503020204020204" charset="-122"/>
              </a:rPr>
              <a:t>《</a:t>
            </a:r>
            <a:r>
              <a:rPr lang="zh-CN" altLang="en-US" sz="2000" b="1" dirty="0">
                <a:solidFill>
                  <a:srgbClr val="1A7BAE"/>
                </a:solidFill>
                <a:latin typeface="微软雅黑" panose="020B0503020204020204" charset="-122"/>
              </a:rPr>
              <a:t>大学美术鉴赏（第二版）</a:t>
            </a:r>
            <a:r>
              <a:rPr lang="en-US" altLang="zh-CN" sz="2000" b="1" dirty="0">
                <a:solidFill>
                  <a:srgbClr val="1A7BAE"/>
                </a:solidFill>
                <a:latin typeface="微软雅黑" panose="020B0503020204020204" charset="-122"/>
              </a:rPr>
              <a:t>》</a:t>
            </a:r>
            <a:r>
              <a:rPr lang="zh-CN" altLang="en-US" sz="2000" b="1" dirty="0">
                <a:solidFill>
                  <a:srgbClr val="1A7BAE"/>
                </a:solidFill>
                <a:latin typeface="微软雅黑" panose="020B0503020204020204" charset="-122"/>
              </a:rPr>
              <a:t>  </a:t>
            </a:r>
            <a:r>
              <a:rPr lang="zh-CN" altLang="en-US" sz="2000" b="1" dirty="0">
                <a:solidFill>
                  <a:prstClr val="black"/>
                </a:solidFill>
                <a:latin typeface="微软雅黑" panose="020B0503020204020204" charset="-122"/>
              </a:rPr>
              <a:t>主编：陈芳  杨乐</a:t>
            </a:r>
            <a:endParaRPr lang="en-US" altLang="zh-CN" sz="2000" b="1" dirty="0">
              <a:solidFill>
                <a:prstClr val="black"/>
              </a:solidFill>
              <a:latin typeface="微软雅黑" panose="020B0503020204020204" charset="-122"/>
            </a:endParaRPr>
          </a:p>
          <a:p>
            <a:pPr>
              <a:lnSpc>
                <a:spcPct val="200000"/>
              </a:lnSpc>
            </a:pPr>
            <a:r>
              <a:rPr lang="en-US" altLang="zh-CN" sz="2000" b="1" dirty="0">
                <a:solidFill>
                  <a:srgbClr val="1A7BAE"/>
                </a:solidFill>
                <a:latin typeface="微软雅黑" panose="020B0503020204020204" charset="-122"/>
              </a:rPr>
              <a:t>《</a:t>
            </a:r>
            <a:r>
              <a:rPr lang="zh-CN" altLang="en-US" sz="2000" b="1" dirty="0">
                <a:solidFill>
                  <a:srgbClr val="1A7BAE"/>
                </a:solidFill>
                <a:latin typeface="微软雅黑" panose="020B0503020204020204" charset="-122"/>
              </a:rPr>
              <a:t>大学戏曲鉴赏（第二版）</a:t>
            </a:r>
            <a:r>
              <a:rPr lang="en-US" altLang="zh-CN" sz="2000" b="1" dirty="0">
                <a:solidFill>
                  <a:srgbClr val="1A7BAE"/>
                </a:solidFill>
                <a:latin typeface="微软雅黑" panose="020B0503020204020204" charset="-122"/>
              </a:rPr>
              <a:t>》  </a:t>
            </a:r>
            <a:r>
              <a:rPr lang="zh-CN" altLang="en-US" sz="2000" b="1" dirty="0">
                <a:solidFill>
                  <a:prstClr val="black"/>
                </a:solidFill>
                <a:latin typeface="微软雅黑" panose="020B0503020204020204" charset="-122"/>
              </a:rPr>
              <a:t>主编：王宁</a:t>
            </a:r>
            <a:endParaRPr lang="en-US" altLang="zh-CN" sz="2000" b="1" dirty="0">
              <a:solidFill>
                <a:prstClr val="black"/>
              </a:solidFill>
              <a:latin typeface="微软雅黑" panose="020B0503020204020204" charset="-122"/>
            </a:endParaRPr>
          </a:p>
          <a:p>
            <a:pPr>
              <a:lnSpc>
                <a:spcPct val="200000"/>
              </a:lnSpc>
            </a:pPr>
            <a:r>
              <a:rPr lang="en-US" altLang="zh-CN" sz="2000" dirty="0">
                <a:solidFill>
                  <a:srgbClr val="1A7BAE"/>
                </a:solidFill>
                <a:latin typeface="微软雅黑" panose="020B0503020204020204" charset="-122"/>
              </a:rPr>
              <a:t>《</a:t>
            </a:r>
            <a:r>
              <a:rPr lang="zh-CN" altLang="en-US" sz="2000" dirty="0">
                <a:solidFill>
                  <a:srgbClr val="1A7BAE"/>
                </a:solidFill>
                <a:latin typeface="微软雅黑" panose="020B0503020204020204" charset="-122"/>
              </a:rPr>
              <a:t>艺术导论（第二版）</a:t>
            </a:r>
            <a:r>
              <a:rPr lang="en-US" altLang="zh-CN" sz="2000" dirty="0">
                <a:solidFill>
                  <a:srgbClr val="1A7BAE"/>
                </a:solidFill>
                <a:latin typeface="微软雅黑" panose="020B0503020204020204" charset="-122"/>
              </a:rPr>
              <a:t>》         </a:t>
            </a:r>
            <a:r>
              <a:rPr lang="zh-CN" altLang="en-US" sz="2000" dirty="0">
                <a:solidFill>
                  <a:prstClr val="black"/>
                </a:solidFill>
                <a:latin typeface="微软雅黑" panose="020B0503020204020204" charset="-122"/>
              </a:rPr>
              <a:t>主编：朱志</a:t>
            </a:r>
            <a:r>
              <a:rPr lang="zh-CN" altLang="en-US" sz="2000" dirty="0" smtClean="0">
                <a:solidFill>
                  <a:prstClr val="black"/>
                </a:solidFill>
                <a:latin typeface="微软雅黑" panose="020B0503020204020204" charset="-122"/>
              </a:rPr>
              <a:t>荣</a:t>
            </a:r>
            <a:endParaRPr lang="en-US" altLang="zh-CN" sz="2000" dirty="0">
              <a:solidFill>
                <a:prstClr val="black"/>
              </a:solidFill>
              <a:latin typeface="微软雅黑" panose="020B0503020204020204" charset="-122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1849" y="0"/>
            <a:ext cx="4848301" cy="6858000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6"/>
          <p:cNvSpPr txBox="1"/>
          <p:nvPr/>
        </p:nvSpPr>
        <p:spPr>
          <a:xfrm>
            <a:off x="935427" y="248647"/>
            <a:ext cx="55814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rgbClr val="1A7BAE"/>
                </a:solidFill>
                <a:latin typeface="Impact" panose="020B0806030902050204" pitchFamily="34" charset="0"/>
              </a:rPr>
              <a:t>4</a:t>
            </a:r>
            <a:r>
              <a:rPr lang="en-US" altLang="zh-CN" sz="2400" dirty="0" smtClean="0">
                <a:solidFill>
                  <a:srgbClr val="1A7BAE"/>
                </a:solidFill>
                <a:latin typeface="Impact" panose="020B0806030902050204" pitchFamily="34" charset="0"/>
              </a:rPr>
              <a:t>.《</a:t>
            </a:r>
            <a:r>
              <a:rPr lang="zh-CN" altLang="en-US" sz="2400" dirty="0" smtClean="0">
                <a:solidFill>
                  <a:srgbClr val="1A7BAE"/>
                </a:solidFill>
                <a:latin typeface="Impact" panose="020B0806030902050204" pitchFamily="34" charset="0"/>
              </a:rPr>
              <a:t>大学戏曲鉴赏（第二版）</a:t>
            </a:r>
            <a:r>
              <a:rPr lang="en-US" altLang="zh-CN" sz="2400" dirty="0" smtClean="0">
                <a:solidFill>
                  <a:srgbClr val="1A7BAE"/>
                </a:solidFill>
                <a:latin typeface="Impact" panose="020B0806030902050204" pitchFamily="34" charset="0"/>
              </a:rPr>
              <a:t>》</a:t>
            </a:r>
            <a:r>
              <a:rPr lang="zh-CN" altLang="en-US" sz="2400" dirty="0" smtClean="0">
                <a:solidFill>
                  <a:srgbClr val="1A7BAE"/>
                </a:solidFill>
                <a:latin typeface="Impact" panose="020B0806030902050204" pitchFamily="34" charset="0"/>
              </a:rPr>
              <a:t>微课版</a:t>
            </a:r>
            <a:endParaRPr lang="zh-CN" altLang="en-US" sz="2400" dirty="0">
              <a:solidFill>
                <a:srgbClr val="1A7BAE"/>
              </a:solidFill>
              <a:latin typeface="Impact" panose="020B0806030902050204" pitchFamily="34" charset="0"/>
            </a:endParaRPr>
          </a:p>
        </p:txBody>
      </p:sp>
      <p:cxnSp>
        <p:nvCxnSpPr>
          <p:cNvPr id="24" name="直接连接符 23"/>
          <p:cNvCxnSpPr/>
          <p:nvPr/>
        </p:nvCxnSpPr>
        <p:spPr>
          <a:xfrm>
            <a:off x="3972059" y="1754435"/>
            <a:ext cx="752" cy="3496063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矩形 3"/>
          <p:cNvSpPr/>
          <p:nvPr/>
        </p:nvSpPr>
        <p:spPr>
          <a:xfrm>
            <a:off x="788491" y="5060484"/>
            <a:ext cx="5100567" cy="11018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z="1600" dirty="0">
                <a:solidFill>
                  <a:prstClr val="black">
                    <a:lumMod val="65000"/>
                    <a:lumOff val="35000"/>
                  </a:prstClr>
                </a:solidFill>
              </a:rPr>
              <a:t>书号</a:t>
            </a:r>
            <a:r>
              <a:rPr lang="zh-CN" altLang="en-US" sz="1600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：</a:t>
            </a:r>
            <a:r>
              <a:rPr lang="en-US" altLang="zh-CN" sz="1600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978-7-5675-9959-8</a:t>
            </a:r>
            <a:endParaRPr lang="en-US" altLang="zh-CN" sz="1600" dirty="0" smtClean="0">
              <a:solidFill>
                <a:prstClr val="black">
                  <a:lumMod val="65000"/>
                  <a:lumOff val="35000"/>
                </a:prstClr>
              </a:solidFill>
            </a:endParaRPr>
          </a:p>
          <a:p>
            <a:pPr algn="just">
              <a:lnSpc>
                <a:spcPct val="130000"/>
              </a:lnSpc>
            </a:pPr>
            <a:r>
              <a:rPr lang="zh-CN" altLang="en-US" sz="1600" dirty="0">
                <a:solidFill>
                  <a:prstClr val="black">
                    <a:lumMod val="65000"/>
                    <a:lumOff val="35000"/>
                  </a:prstClr>
                </a:solidFill>
              </a:rPr>
              <a:t>作者：王宁</a:t>
            </a:r>
            <a:endParaRPr lang="en-US" altLang="zh-CN" sz="1600" dirty="0" smtClean="0">
              <a:solidFill>
                <a:prstClr val="black">
                  <a:lumMod val="65000"/>
                  <a:lumOff val="35000"/>
                </a:prstClr>
              </a:solidFill>
            </a:endParaRPr>
          </a:p>
          <a:p>
            <a:pPr>
              <a:lnSpc>
                <a:spcPct val="150000"/>
              </a:lnSpc>
            </a:pPr>
            <a:endParaRPr lang="en-US" altLang="zh-CN" sz="1600" dirty="0">
              <a:solidFill>
                <a:prstClr val="black"/>
              </a:solidFill>
              <a:latin typeface="微软雅黑" panose="020B050302020402020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8534607" y="1728158"/>
            <a:ext cx="309015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b="1" dirty="0" smtClean="0">
                <a:solidFill>
                  <a:srgbClr val="0070C0"/>
                </a:solidFill>
              </a:rPr>
              <a:t>配套资源：</a:t>
            </a:r>
            <a:endParaRPr lang="en-US" altLang="zh-CN" sz="2000" b="1" dirty="0" smtClean="0">
              <a:solidFill>
                <a:srgbClr val="0070C0"/>
              </a:solidFill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n"/>
            </a:pPr>
            <a:r>
              <a:rPr lang="en-US" altLang="zh-CN" sz="2000" dirty="0" smtClean="0"/>
              <a:t>8</a:t>
            </a:r>
            <a:r>
              <a:rPr lang="zh-CN" altLang="en-US" sz="2000" dirty="0" smtClean="0"/>
              <a:t>个经典唱段视频</a:t>
            </a:r>
            <a:endParaRPr lang="en-US" altLang="zh-CN" sz="2000" dirty="0" smtClean="0"/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n"/>
            </a:pPr>
            <a:endParaRPr lang="zh-CN" altLang="en-US" sz="2000" dirty="0"/>
          </a:p>
        </p:txBody>
      </p:sp>
      <p:cxnSp>
        <p:nvCxnSpPr>
          <p:cNvPr id="20" name="直接连接符 19"/>
          <p:cNvCxnSpPr/>
          <p:nvPr/>
        </p:nvCxnSpPr>
        <p:spPr>
          <a:xfrm>
            <a:off x="8337567" y="1754435"/>
            <a:ext cx="752" cy="3496063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文本框 20"/>
          <p:cNvSpPr txBox="1"/>
          <p:nvPr/>
        </p:nvSpPr>
        <p:spPr>
          <a:xfrm>
            <a:off x="4307545" y="1754435"/>
            <a:ext cx="383373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b="1" dirty="0" smtClean="0">
                <a:solidFill>
                  <a:srgbClr val="0070C0"/>
                </a:solidFill>
                <a:latin typeface="+mn-ea"/>
              </a:rPr>
              <a:t>作者简介：</a:t>
            </a:r>
            <a:endParaRPr lang="en-US" altLang="zh-CN" b="1" dirty="0" smtClean="0">
              <a:solidFill>
                <a:srgbClr val="0070C0"/>
              </a:solidFill>
              <a:latin typeface="+mn-ea"/>
            </a:endParaRPr>
          </a:p>
          <a:p>
            <a:pPr indent="535305" algn="just">
              <a:lnSpc>
                <a:spcPct val="150000"/>
              </a:lnSpc>
            </a:pPr>
            <a:r>
              <a:rPr lang="zh-CN" altLang="en-US" dirty="0">
                <a:latin typeface="+mn-ea"/>
              </a:rPr>
              <a:t>王宁</a:t>
            </a:r>
            <a:r>
              <a:rPr lang="zh-CN" altLang="en-US" dirty="0" smtClean="0">
                <a:latin typeface="+mn-ea"/>
              </a:rPr>
              <a:t>，苏州大学文学院</a:t>
            </a:r>
            <a:r>
              <a:rPr lang="zh-CN" altLang="en-US" dirty="0">
                <a:latin typeface="+mn-ea"/>
              </a:rPr>
              <a:t>副教授。多年来一直致力于戏剧戏曲学及相关学科研究。近年出版有</a:t>
            </a:r>
            <a:r>
              <a:rPr lang="en-US" altLang="zh-CN" dirty="0">
                <a:latin typeface="+mn-ea"/>
              </a:rPr>
              <a:t>《</a:t>
            </a:r>
            <a:r>
              <a:rPr lang="zh-CN" altLang="en-US" dirty="0">
                <a:latin typeface="+mn-ea"/>
              </a:rPr>
              <a:t>宋元乐妓与戏剧</a:t>
            </a:r>
            <a:r>
              <a:rPr lang="en-US" altLang="zh-CN" dirty="0">
                <a:latin typeface="+mn-ea"/>
              </a:rPr>
              <a:t>》</a:t>
            </a:r>
            <a:r>
              <a:rPr lang="zh-CN" altLang="en-US" dirty="0">
                <a:latin typeface="+mn-ea"/>
              </a:rPr>
              <a:t>、</a:t>
            </a:r>
            <a:r>
              <a:rPr lang="en-US" altLang="zh-CN" dirty="0">
                <a:latin typeface="+mn-ea"/>
              </a:rPr>
              <a:t>《</a:t>
            </a:r>
            <a:r>
              <a:rPr lang="zh-CN" altLang="en-US" dirty="0">
                <a:latin typeface="+mn-ea"/>
              </a:rPr>
              <a:t>宋元乐妓考</a:t>
            </a:r>
            <a:r>
              <a:rPr lang="en-US" altLang="zh-CN" dirty="0">
                <a:latin typeface="+mn-ea"/>
              </a:rPr>
              <a:t>》</a:t>
            </a:r>
            <a:r>
              <a:rPr lang="zh-CN" altLang="en-US" dirty="0">
                <a:latin typeface="+mn-ea"/>
              </a:rPr>
              <a:t>、</a:t>
            </a:r>
            <a:r>
              <a:rPr lang="en-US" altLang="zh-CN" dirty="0">
                <a:latin typeface="+mn-ea"/>
              </a:rPr>
              <a:t>《</a:t>
            </a:r>
            <a:r>
              <a:rPr lang="zh-CN" altLang="en-US" dirty="0">
                <a:latin typeface="+mn-ea"/>
              </a:rPr>
              <a:t>昆曲与明清乐妓</a:t>
            </a:r>
            <a:r>
              <a:rPr lang="en-US" altLang="zh-CN" dirty="0">
                <a:latin typeface="+mn-ea"/>
              </a:rPr>
              <a:t>》</a:t>
            </a:r>
            <a:r>
              <a:rPr lang="zh-CN" altLang="en-US" dirty="0">
                <a:latin typeface="+mn-ea"/>
              </a:rPr>
              <a:t>（合作，第一作者）、</a:t>
            </a:r>
            <a:r>
              <a:rPr lang="en-US" altLang="zh-CN" dirty="0">
                <a:latin typeface="+mn-ea"/>
              </a:rPr>
              <a:t>《</a:t>
            </a:r>
            <a:r>
              <a:rPr lang="zh-CN" altLang="en-US" dirty="0">
                <a:latin typeface="+mn-ea"/>
              </a:rPr>
              <a:t>昆曲艺术</a:t>
            </a:r>
            <a:r>
              <a:rPr lang="en-US" altLang="zh-CN" dirty="0">
                <a:latin typeface="+mn-ea"/>
              </a:rPr>
              <a:t>》</a:t>
            </a:r>
            <a:r>
              <a:rPr lang="zh-CN" altLang="en-US" dirty="0">
                <a:latin typeface="+mn-ea"/>
              </a:rPr>
              <a:t>（撰稿人之一）等</a:t>
            </a:r>
            <a:r>
              <a:rPr lang="zh-CN" altLang="en-US" dirty="0" smtClean="0">
                <a:latin typeface="+mn-ea"/>
              </a:rPr>
              <a:t>专著。</a:t>
            </a:r>
            <a:endParaRPr lang="zh-CN" altLang="en-US" dirty="0">
              <a:latin typeface="+mn-ea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499" y="1389112"/>
            <a:ext cx="2376010" cy="33220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4" name="直接连接符 23"/>
          <p:cNvCxnSpPr/>
          <p:nvPr/>
        </p:nvCxnSpPr>
        <p:spPr>
          <a:xfrm>
            <a:off x="3617218" y="1754435"/>
            <a:ext cx="752" cy="3496063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矩形 3"/>
          <p:cNvSpPr/>
          <p:nvPr/>
        </p:nvSpPr>
        <p:spPr>
          <a:xfrm>
            <a:off x="788491" y="5060484"/>
            <a:ext cx="5100567" cy="11018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z="1600" dirty="0">
                <a:solidFill>
                  <a:prstClr val="black">
                    <a:lumMod val="65000"/>
                    <a:lumOff val="35000"/>
                  </a:prstClr>
                </a:solidFill>
              </a:rPr>
              <a:t>书号</a:t>
            </a:r>
            <a:r>
              <a:rPr lang="zh-CN" altLang="en-US" sz="1600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：</a:t>
            </a:r>
            <a:r>
              <a:rPr lang="en-US" altLang="zh-CN" sz="1600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978-7-5675-9959-8</a:t>
            </a:r>
            <a:endParaRPr lang="en-US" altLang="zh-CN" sz="1600" dirty="0" smtClean="0">
              <a:solidFill>
                <a:prstClr val="black">
                  <a:lumMod val="65000"/>
                  <a:lumOff val="35000"/>
                </a:prstClr>
              </a:solidFill>
            </a:endParaRPr>
          </a:p>
          <a:p>
            <a:pPr algn="just">
              <a:lnSpc>
                <a:spcPct val="130000"/>
              </a:lnSpc>
            </a:pPr>
            <a:r>
              <a:rPr lang="zh-CN" altLang="en-US" sz="1600" dirty="0">
                <a:solidFill>
                  <a:prstClr val="black">
                    <a:lumMod val="65000"/>
                    <a:lumOff val="35000"/>
                  </a:prstClr>
                </a:solidFill>
              </a:rPr>
              <a:t>作者：王宁</a:t>
            </a:r>
            <a:endParaRPr lang="en-US" altLang="zh-CN" sz="1600" dirty="0" smtClean="0">
              <a:solidFill>
                <a:prstClr val="black">
                  <a:lumMod val="65000"/>
                  <a:lumOff val="35000"/>
                </a:prstClr>
              </a:solidFill>
            </a:endParaRPr>
          </a:p>
          <a:p>
            <a:pPr>
              <a:lnSpc>
                <a:spcPct val="150000"/>
              </a:lnSpc>
            </a:pPr>
            <a:endParaRPr lang="en-US" altLang="zh-CN" sz="1600" dirty="0">
              <a:solidFill>
                <a:prstClr val="black"/>
              </a:solidFill>
              <a:latin typeface="微软雅黑" panose="020B0503020204020204" charset="-122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4143020" y="1644164"/>
            <a:ext cx="7143679" cy="34624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b="1" dirty="0" smtClean="0">
                <a:solidFill>
                  <a:srgbClr val="0070C0"/>
                </a:solidFill>
                <a:latin typeface="+mn-ea"/>
              </a:rPr>
              <a:t>教材特色：</a:t>
            </a:r>
            <a:endParaRPr lang="en-US" altLang="zh-CN" sz="2000" b="1" dirty="0" smtClean="0">
              <a:solidFill>
                <a:srgbClr val="0070C0"/>
              </a:solidFill>
              <a:latin typeface="+mn-ea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n"/>
            </a:pPr>
            <a:r>
              <a:rPr lang="zh-CN" altLang="en-US" dirty="0"/>
              <a:t>精选各时代具有代表性的</a:t>
            </a:r>
            <a:r>
              <a:rPr lang="zh-CN" altLang="en-US" dirty="0">
                <a:solidFill>
                  <a:srgbClr val="0070C0"/>
                </a:solidFill>
              </a:rPr>
              <a:t>剧目</a:t>
            </a:r>
            <a:r>
              <a:rPr lang="zh-CN" altLang="en-US" dirty="0"/>
              <a:t>，领略戏曲之</a:t>
            </a:r>
            <a:r>
              <a:rPr lang="zh-CN" altLang="en-US" dirty="0" smtClean="0"/>
              <a:t>美</a:t>
            </a:r>
            <a:endParaRPr lang="en-US" altLang="zh-CN" dirty="0" smtClean="0"/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n"/>
            </a:pPr>
            <a:r>
              <a:rPr lang="zh-CN" altLang="en-US" dirty="0"/>
              <a:t>深刻剖析</a:t>
            </a:r>
            <a:r>
              <a:rPr lang="zh-CN" altLang="en-US" dirty="0">
                <a:solidFill>
                  <a:srgbClr val="0070C0"/>
                </a:solidFill>
              </a:rPr>
              <a:t>剧本</a:t>
            </a:r>
            <a:r>
              <a:rPr lang="zh-CN" altLang="en-US" dirty="0"/>
              <a:t>创作的时代背景与内涵，带领学生深入了解</a:t>
            </a:r>
            <a:r>
              <a:rPr lang="zh-CN" altLang="en-US" dirty="0" smtClean="0"/>
              <a:t>剧本</a:t>
            </a:r>
            <a:endParaRPr lang="en-US" altLang="zh-CN" dirty="0" smtClean="0"/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n"/>
            </a:pPr>
            <a:r>
              <a:rPr lang="zh-CN" altLang="en-US" dirty="0" smtClean="0"/>
              <a:t>从</a:t>
            </a:r>
            <a:r>
              <a:rPr lang="zh-CN" altLang="en-US" dirty="0">
                <a:solidFill>
                  <a:srgbClr val="0070C0"/>
                </a:solidFill>
              </a:rPr>
              <a:t>唱、念、做、打</a:t>
            </a:r>
            <a:r>
              <a:rPr lang="zh-CN" altLang="en-US" dirty="0"/>
              <a:t>等方面分析欣赏，展现戏曲综合</a:t>
            </a:r>
            <a:r>
              <a:rPr lang="zh-CN" altLang="en-US" dirty="0" smtClean="0"/>
              <a:t>了空间艺术（绘画</a:t>
            </a:r>
            <a:r>
              <a:rPr lang="zh-CN" altLang="en-US" dirty="0"/>
              <a:t>、雕塑、</a:t>
            </a:r>
            <a:r>
              <a:rPr lang="zh-CN" altLang="en-US" dirty="0" smtClean="0"/>
              <a:t>建筑）以及</a:t>
            </a:r>
            <a:r>
              <a:rPr lang="zh-CN" altLang="en-US" dirty="0"/>
              <a:t>时间</a:t>
            </a:r>
            <a:r>
              <a:rPr lang="zh-CN" altLang="en-US" dirty="0" smtClean="0"/>
              <a:t>艺术（诗歌</a:t>
            </a:r>
            <a:r>
              <a:rPr lang="zh-CN" altLang="en-US" dirty="0"/>
              <a:t>、音乐、</a:t>
            </a:r>
            <a:r>
              <a:rPr lang="zh-CN" altLang="en-US" dirty="0" smtClean="0"/>
              <a:t>舞蹈）等</a:t>
            </a:r>
            <a:r>
              <a:rPr lang="zh-CN" altLang="en-US" dirty="0"/>
              <a:t>多种艺术形式的特点 </a:t>
            </a:r>
            <a:endParaRPr lang="en-US" altLang="zh-CN" dirty="0" smtClean="0"/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n"/>
            </a:pPr>
            <a:r>
              <a:rPr lang="zh-CN" altLang="en-US" dirty="0" smtClean="0"/>
              <a:t>挑选</a:t>
            </a:r>
            <a:r>
              <a:rPr lang="zh-CN" altLang="en-US" dirty="0"/>
              <a:t>学生感兴趣的剧目，添加</a:t>
            </a:r>
            <a:r>
              <a:rPr lang="zh-CN" altLang="en-US" dirty="0">
                <a:solidFill>
                  <a:srgbClr val="0070C0"/>
                </a:solidFill>
              </a:rPr>
              <a:t>经典表演唱段视频</a:t>
            </a:r>
            <a:r>
              <a:rPr lang="zh-CN" altLang="en-US" dirty="0"/>
              <a:t>，直观表现戏曲艺术</a:t>
            </a:r>
            <a:r>
              <a:rPr lang="zh-CN" altLang="en-US" dirty="0" smtClean="0"/>
              <a:t>特点</a:t>
            </a:r>
            <a:endParaRPr lang="zh-CN" altLang="en-US" dirty="0">
              <a:latin typeface="+mn-ea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91" y="1336452"/>
            <a:ext cx="2482003" cy="34701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088572" y="348343"/>
            <a:ext cx="357020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>
                <a:solidFill>
                  <a:srgbClr val="0070C0"/>
                </a:solidFill>
              </a:rPr>
              <a:t>经典作品有配有演出视频</a:t>
            </a:r>
            <a:endParaRPr lang="zh-CN" altLang="en-US" sz="2400" dirty="0">
              <a:solidFill>
                <a:srgbClr val="0070C0"/>
              </a:solidFill>
            </a:endParaRPr>
          </a:p>
          <a:p>
            <a:endParaRPr lang="zh-CN" altLang="en-US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1"/>
          <a:srcRect l="6268" t="20881" r="48508" b="40692"/>
          <a:stretch>
            <a:fillRect/>
          </a:stretch>
        </p:blipFill>
        <p:spPr>
          <a:xfrm>
            <a:off x="532263" y="1282891"/>
            <a:ext cx="5513696" cy="26340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/>
          <a:srcRect l="6045" t="28846" r="34850" b="9433"/>
          <a:stretch>
            <a:fillRect/>
          </a:stretch>
        </p:blipFill>
        <p:spPr>
          <a:xfrm>
            <a:off x="4535951" y="2197290"/>
            <a:ext cx="7206019" cy="42308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668740" y="777922"/>
            <a:ext cx="4162567" cy="2456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10.牡丹亭片段（昆曲） 00_00_00-00_02_00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2101755" y="416256"/>
            <a:ext cx="7938448" cy="5953836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4030" y="707170"/>
            <a:ext cx="3677205" cy="51412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6"/>
          <p:cNvSpPr txBox="1"/>
          <p:nvPr/>
        </p:nvSpPr>
        <p:spPr>
          <a:xfrm>
            <a:off x="935427" y="248647"/>
            <a:ext cx="55814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rgbClr val="1A7BAE"/>
                </a:solidFill>
                <a:latin typeface="Impact" panose="020B0806030902050204" pitchFamily="34" charset="0"/>
              </a:rPr>
              <a:t>5</a:t>
            </a:r>
            <a:r>
              <a:rPr lang="en-US" altLang="zh-CN" sz="2400" dirty="0" smtClean="0">
                <a:solidFill>
                  <a:srgbClr val="1A7BAE"/>
                </a:solidFill>
                <a:latin typeface="Impact" panose="020B0806030902050204" pitchFamily="34" charset="0"/>
              </a:rPr>
              <a:t>.《</a:t>
            </a:r>
            <a:r>
              <a:rPr lang="zh-CN" altLang="en-US" sz="2400" dirty="0" smtClean="0">
                <a:solidFill>
                  <a:srgbClr val="1A7BAE"/>
                </a:solidFill>
                <a:latin typeface="Impact" panose="020B0806030902050204" pitchFamily="34" charset="0"/>
              </a:rPr>
              <a:t>大学美术</a:t>
            </a:r>
            <a:r>
              <a:rPr lang="en-US" altLang="zh-CN" sz="2400" dirty="0" smtClean="0">
                <a:solidFill>
                  <a:srgbClr val="1A7BAE"/>
                </a:solidFill>
                <a:latin typeface="Impact" panose="020B0806030902050204" pitchFamily="34" charset="0"/>
              </a:rPr>
              <a:t>》</a:t>
            </a:r>
            <a:endParaRPr lang="zh-CN" altLang="en-US" sz="2400" dirty="0">
              <a:solidFill>
                <a:srgbClr val="1A7BAE"/>
              </a:solidFill>
              <a:latin typeface="Impact" panose="020B0806030902050204" pitchFamily="34" charset="0"/>
            </a:endParaRPr>
          </a:p>
        </p:txBody>
      </p:sp>
      <p:cxnSp>
        <p:nvCxnSpPr>
          <p:cNvPr id="24" name="直接连接符 23"/>
          <p:cNvCxnSpPr/>
          <p:nvPr/>
        </p:nvCxnSpPr>
        <p:spPr>
          <a:xfrm>
            <a:off x="3617218" y="1754435"/>
            <a:ext cx="752" cy="3496063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矩形 3"/>
          <p:cNvSpPr/>
          <p:nvPr/>
        </p:nvSpPr>
        <p:spPr>
          <a:xfrm>
            <a:off x="706605" y="4795897"/>
            <a:ext cx="5100567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z="1600" dirty="0">
                <a:solidFill>
                  <a:prstClr val="black">
                    <a:lumMod val="65000"/>
                    <a:lumOff val="35000"/>
                  </a:prstClr>
                </a:solidFill>
              </a:rPr>
              <a:t>书号</a:t>
            </a:r>
            <a:r>
              <a:rPr lang="zh-CN" altLang="en-US" sz="1600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：</a:t>
            </a:r>
            <a:r>
              <a:rPr lang="en-US" altLang="zh-CN" sz="1600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978-7-5675-9617-7</a:t>
            </a:r>
            <a:endParaRPr lang="en-US" altLang="zh-CN" sz="1600" dirty="0" smtClean="0">
              <a:solidFill>
                <a:prstClr val="black">
                  <a:lumMod val="65000"/>
                  <a:lumOff val="35000"/>
                </a:prstClr>
              </a:solidFill>
            </a:endParaRPr>
          </a:p>
          <a:p>
            <a:pPr algn="just">
              <a:lnSpc>
                <a:spcPct val="130000"/>
              </a:lnSpc>
            </a:pPr>
            <a:r>
              <a:rPr lang="zh-CN" altLang="en-US" sz="1600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作者：顾平</a:t>
            </a:r>
            <a:endParaRPr lang="en-US" altLang="zh-CN" sz="1600" dirty="0" smtClean="0">
              <a:solidFill>
                <a:prstClr val="black">
                  <a:lumMod val="65000"/>
                  <a:lumOff val="35000"/>
                </a:prstClr>
              </a:solidFill>
            </a:endParaRPr>
          </a:p>
          <a:p>
            <a:pPr algn="just">
              <a:lnSpc>
                <a:spcPct val="130000"/>
              </a:lnSpc>
            </a:pPr>
            <a:r>
              <a:rPr lang="zh-CN" altLang="en-US" sz="1600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定价：</a:t>
            </a:r>
            <a:r>
              <a:rPr lang="en-US" altLang="zh-CN" sz="1600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49.00</a:t>
            </a:r>
            <a:r>
              <a:rPr lang="zh-CN" altLang="en-US" sz="1600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元</a:t>
            </a:r>
            <a:endParaRPr lang="en-US" altLang="zh-CN" sz="1600" dirty="0" smtClean="0">
              <a:solidFill>
                <a:prstClr val="black">
                  <a:lumMod val="65000"/>
                  <a:lumOff val="35000"/>
                </a:prstClr>
              </a:solidFill>
            </a:endParaRPr>
          </a:p>
          <a:p>
            <a:pPr algn="just">
              <a:lnSpc>
                <a:spcPct val="130000"/>
              </a:lnSpc>
            </a:pPr>
            <a:r>
              <a:rPr lang="zh-CN" altLang="en-US" sz="1600" dirty="0">
                <a:solidFill>
                  <a:prstClr val="black">
                    <a:lumMod val="65000"/>
                    <a:lumOff val="35000"/>
                  </a:prstClr>
                </a:solidFill>
              </a:rPr>
              <a:t>出版</a:t>
            </a:r>
            <a:r>
              <a:rPr lang="zh-CN" altLang="en-US" sz="1600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时间：</a:t>
            </a:r>
            <a:r>
              <a:rPr lang="en-US" altLang="zh-CN" sz="1600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2020</a:t>
            </a:r>
            <a:r>
              <a:rPr lang="zh-CN" altLang="en-US" sz="1600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年</a:t>
            </a:r>
            <a:r>
              <a:rPr lang="en-US" altLang="zh-CN" sz="1600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1</a:t>
            </a:r>
            <a:r>
              <a:rPr lang="zh-CN" altLang="en-US" sz="1600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月</a:t>
            </a:r>
            <a:endParaRPr lang="en-US" altLang="zh-CN" sz="1600" dirty="0" smtClean="0">
              <a:solidFill>
                <a:prstClr val="black">
                  <a:lumMod val="65000"/>
                  <a:lumOff val="35000"/>
                </a:prstClr>
              </a:solidFill>
            </a:endParaRPr>
          </a:p>
          <a:p>
            <a:pPr algn="just">
              <a:lnSpc>
                <a:spcPct val="130000"/>
              </a:lnSpc>
            </a:pPr>
            <a:endParaRPr lang="en-US" altLang="zh-CN" sz="1600" dirty="0" smtClean="0">
              <a:solidFill>
                <a:prstClr val="black">
                  <a:lumMod val="65000"/>
                  <a:lumOff val="35000"/>
                </a:prstClr>
              </a:solidFill>
            </a:endParaRPr>
          </a:p>
          <a:p>
            <a:pPr>
              <a:lnSpc>
                <a:spcPct val="150000"/>
              </a:lnSpc>
            </a:pPr>
            <a:endParaRPr lang="en-US" altLang="zh-CN" sz="1600" dirty="0">
              <a:solidFill>
                <a:prstClr val="black"/>
              </a:solidFill>
              <a:latin typeface="微软雅黑" panose="020B050302020402020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8297839" y="1728158"/>
            <a:ext cx="332692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b="1" dirty="0" smtClean="0">
                <a:solidFill>
                  <a:srgbClr val="0070C0"/>
                </a:solidFill>
              </a:rPr>
              <a:t>教材特色：</a:t>
            </a:r>
            <a:endParaRPr lang="en-US" altLang="zh-CN" sz="2000" b="1" dirty="0" smtClean="0">
              <a:solidFill>
                <a:srgbClr val="0070C0"/>
              </a:solidFill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n"/>
            </a:pPr>
            <a:r>
              <a:rPr lang="zh-CN" altLang="en-US" sz="2000" dirty="0" smtClean="0"/>
              <a:t>“视觉认知”</a:t>
            </a:r>
            <a:endParaRPr lang="en-US" altLang="zh-CN" sz="2000" dirty="0" smtClean="0"/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n"/>
            </a:pPr>
            <a:r>
              <a:rPr lang="zh-CN" altLang="en-US" sz="2000" dirty="0" smtClean="0"/>
              <a:t>突出作品“视觉”的感知与体认，掌握视觉审美技能</a:t>
            </a:r>
            <a:endParaRPr lang="en-US" altLang="zh-CN" sz="2000" dirty="0" smtClean="0"/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n"/>
            </a:pPr>
            <a:endParaRPr lang="zh-CN" altLang="en-US" sz="2000" dirty="0"/>
          </a:p>
        </p:txBody>
      </p:sp>
      <p:cxnSp>
        <p:nvCxnSpPr>
          <p:cNvPr id="20" name="直接连接符 19"/>
          <p:cNvCxnSpPr/>
          <p:nvPr/>
        </p:nvCxnSpPr>
        <p:spPr>
          <a:xfrm>
            <a:off x="8160146" y="1754435"/>
            <a:ext cx="752" cy="3496063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文本框 20"/>
          <p:cNvSpPr txBox="1"/>
          <p:nvPr/>
        </p:nvSpPr>
        <p:spPr>
          <a:xfrm>
            <a:off x="4129372" y="1728158"/>
            <a:ext cx="3657065" cy="38318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b="1" dirty="0" smtClean="0">
                <a:solidFill>
                  <a:srgbClr val="0070C0"/>
                </a:solidFill>
                <a:latin typeface="+mn-ea"/>
              </a:rPr>
              <a:t>作者简介：</a:t>
            </a:r>
            <a:endParaRPr lang="en-US" altLang="zh-CN" b="1" dirty="0" smtClean="0">
              <a:solidFill>
                <a:srgbClr val="0070C0"/>
              </a:solidFill>
              <a:latin typeface="+mn-ea"/>
            </a:endParaRPr>
          </a:p>
          <a:p>
            <a:pPr indent="535305" algn="just">
              <a:lnSpc>
                <a:spcPct val="150000"/>
              </a:lnSpc>
            </a:pPr>
            <a:r>
              <a:rPr lang="zh-CN" altLang="en-US" dirty="0" smtClean="0">
                <a:latin typeface="+mn-ea"/>
              </a:rPr>
              <a:t>顾平，南京艺术学院艺术教育高等研究院院长，教授</a:t>
            </a:r>
            <a:r>
              <a:rPr lang="zh-CN" altLang="en-US" dirty="0">
                <a:latin typeface="+mn-ea"/>
              </a:rPr>
              <a:t>、博士生</a:t>
            </a:r>
            <a:r>
              <a:rPr lang="zh-CN" altLang="en-US" dirty="0" smtClean="0">
                <a:latin typeface="+mn-ea"/>
              </a:rPr>
              <a:t>导师，江南大学特聘教授、博士生导师。中国</a:t>
            </a:r>
            <a:r>
              <a:rPr lang="zh-CN" altLang="en-US" dirty="0">
                <a:latin typeface="+mn-ea"/>
              </a:rPr>
              <a:t>美术家协会会员</a:t>
            </a:r>
            <a:r>
              <a:rPr lang="zh-CN" altLang="en-US" dirty="0" smtClean="0">
                <a:latin typeface="+mn-ea"/>
              </a:rPr>
              <a:t>。</a:t>
            </a:r>
            <a:endParaRPr lang="en-US" altLang="zh-CN" dirty="0" smtClean="0">
              <a:latin typeface="+mn-ea"/>
            </a:endParaRPr>
          </a:p>
          <a:p>
            <a:pPr indent="535305" algn="just">
              <a:lnSpc>
                <a:spcPct val="150000"/>
              </a:lnSpc>
            </a:pPr>
            <a:r>
              <a:rPr lang="zh-CN" altLang="en-US" dirty="0" smtClean="0">
                <a:latin typeface="+mn-ea"/>
              </a:rPr>
              <a:t>主持国家社科基金艺术学重点项目多项，获省部哲学社会科学优秀成果奖、教育部新世纪人才计划等多项奖励。</a:t>
            </a:r>
            <a:endParaRPr lang="zh-CN" altLang="en-US" dirty="0">
              <a:latin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667" y="1323833"/>
            <a:ext cx="2285149" cy="32618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82" t="33800" r="26880" b="37894"/>
          <a:stretch>
            <a:fillRect/>
          </a:stretch>
        </p:blipFill>
        <p:spPr>
          <a:xfrm>
            <a:off x="5909481" y="982639"/>
            <a:ext cx="4722126" cy="31368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00" t="20703" r="32485" b="50992"/>
          <a:stretch>
            <a:fillRect/>
          </a:stretch>
        </p:blipFill>
        <p:spPr>
          <a:xfrm>
            <a:off x="5909481" y="3513865"/>
            <a:ext cx="4745652" cy="31325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文本框 6"/>
          <p:cNvSpPr txBox="1"/>
          <p:nvPr/>
        </p:nvSpPr>
        <p:spPr>
          <a:xfrm>
            <a:off x="1146411" y="334119"/>
            <a:ext cx="4314001" cy="60939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zh-CN" b="1" dirty="0"/>
              <a:t>目 </a:t>
            </a:r>
            <a:r>
              <a:rPr lang="zh-CN" altLang="zh-CN" b="1" dirty="0" smtClean="0"/>
              <a:t>录</a:t>
            </a:r>
            <a:endParaRPr lang="en-US" altLang="zh-CN" b="1" dirty="0" smtClean="0"/>
          </a:p>
          <a:p>
            <a:pPr>
              <a:lnSpc>
                <a:spcPct val="150000"/>
              </a:lnSpc>
            </a:pPr>
            <a:endParaRPr lang="zh-CN" altLang="zh-CN" b="1" dirty="0"/>
          </a:p>
          <a:p>
            <a:pPr>
              <a:lnSpc>
                <a:spcPct val="150000"/>
              </a:lnSpc>
            </a:pPr>
            <a:r>
              <a:rPr lang="zh-CN" altLang="zh-CN" sz="1600" b="1" dirty="0"/>
              <a:t>第一篇章 东方传统艺术与视觉审美 </a:t>
            </a:r>
            <a:endParaRPr lang="zh-CN" altLang="zh-CN" sz="1600" b="1" dirty="0"/>
          </a:p>
          <a:p>
            <a:pPr>
              <a:lnSpc>
                <a:spcPct val="150000"/>
              </a:lnSpc>
            </a:pPr>
            <a:r>
              <a:rPr lang="en-US" altLang="zh-CN" sz="1600" dirty="0" smtClean="0"/>
              <a:t>  </a:t>
            </a:r>
            <a:r>
              <a:rPr lang="zh-CN" altLang="zh-CN" sz="1600" dirty="0" smtClean="0"/>
              <a:t>第一</a:t>
            </a:r>
            <a:r>
              <a:rPr lang="zh-CN" altLang="zh-CN" sz="1600" dirty="0"/>
              <a:t>单元 中国画艺术与视觉审美 </a:t>
            </a:r>
            <a:endParaRPr lang="zh-CN" altLang="zh-CN" sz="1600" dirty="0"/>
          </a:p>
          <a:p>
            <a:pPr>
              <a:lnSpc>
                <a:spcPct val="150000"/>
              </a:lnSpc>
            </a:pPr>
            <a:r>
              <a:rPr lang="en-US" altLang="zh-CN" sz="1600" dirty="0" smtClean="0"/>
              <a:t>  </a:t>
            </a:r>
            <a:r>
              <a:rPr lang="zh-CN" altLang="zh-CN" sz="1600" dirty="0" smtClean="0"/>
              <a:t>第二</a:t>
            </a:r>
            <a:r>
              <a:rPr lang="zh-CN" altLang="zh-CN" sz="1600" dirty="0"/>
              <a:t>单元 中国书法篆刻艺术与视觉审美 </a:t>
            </a:r>
            <a:endParaRPr lang="zh-CN" altLang="zh-CN" sz="1600" dirty="0"/>
          </a:p>
          <a:p>
            <a:pPr>
              <a:lnSpc>
                <a:spcPct val="150000"/>
              </a:lnSpc>
            </a:pPr>
            <a:r>
              <a:rPr lang="en-US" altLang="zh-CN" sz="1600" dirty="0" smtClean="0"/>
              <a:t>  </a:t>
            </a:r>
            <a:r>
              <a:rPr lang="zh-CN" altLang="zh-CN" sz="1600" dirty="0" smtClean="0"/>
              <a:t>第三</a:t>
            </a:r>
            <a:r>
              <a:rPr lang="zh-CN" altLang="zh-CN" sz="1600" dirty="0"/>
              <a:t>单元 中国传统织绣印染艺术与视觉审美 </a:t>
            </a:r>
            <a:endParaRPr lang="zh-CN" altLang="zh-CN" sz="1600" dirty="0"/>
          </a:p>
          <a:p>
            <a:pPr>
              <a:lnSpc>
                <a:spcPct val="150000"/>
              </a:lnSpc>
            </a:pPr>
            <a:r>
              <a:rPr lang="en-US" altLang="zh-CN" sz="1600" dirty="0" smtClean="0"/>
              <a:t>  </a:t>
            </a:r>
            <a:r>
              <a:rPr lang="zh-CN" altLang="zh-CN" sz="1600" dirty="0" smtClean="0"/>
              <a:t>第四</a:t>
            </a:r>
            <a:r>
              <a:rPr lang="zh-CN" altLang="zh-CN" sz="1600" dirty="0"/>
              <a:t>单元 中国陶瓷艺术与视觉审美 </a:t>
            </a:r>
            <a:endParaRPr lang="zh-CN" altLang="zh-CN" sz="1600" dirty="0"/>
          </a:p>
          <a:p>
            <a:pPr>
              <a:lnSpc>
                <a:spcPct val="150000"/>
              </a:lnSpc>
            </a:pPr>
            <a:r>
              <a:rPr lang="en-US" altLang="zh-CN" sz="1600" dirty="0"/>
              <a:t> </a:t>
            </a:r>
            <a:endParaRPr lang="zh-CN" altLang="zh-CN" sz="1600" dirty="0"/>
          </a:p>
          <a:p>
            <a:pPr>
              <a:lnSpc>
                <a:spcPct val="150000"/>
              </a:lnSpc>
            </a:pPr>
            <a:r>
              <a:rPr lang="zh-CN" altLang="zh-CN" sz="1600" b="1" dirty="0"/>
              <a:t>第二篇章 西方传统艺术与视觉审美 </a:t>
            </a:r>
            <a:endParaRPr lang="zh-CN" altLang="zh-CN" sz="1600" b="1" dirty="0"/>
          </a:p>
          <a:p>
            <a:pPr>
              <a:lnSpc>
                <a:spcPct val="150000"/>
              </a:lnSpc>
            </a:pPr>
            <a:r>
              <a:rPr lang="en-US" altLang="zh-CN" sz="1600" dirty="0" smtClean="0"/>
              <a:t>  </a:t>
            </a:r>
            <a:r>
              <a:rPr lang="zh-CN" altLang="zh-CN" sz="1600" dirty="0" smtClean="0"/>
              <a:t>第五</a:t>
            </a:r>
            <a:r>
              <a:rPr lang="zh-CN" altLang="zh-CN" sz="1600" dirty="0"/>
              <a:t>单元 西方传统绘画艺术与视觉审美</a:t>
            </a:r>
            <a:endParaRPr lang="zh-CN" altLang="zh-CN" sz="1600" dirty="0"/>
          </a:p>
          <a:p>
            <a:pPr>
              <a:lnSpc>
                <a:spcPct val="150000"/>
              </a:lnSpc>
            </a:pPr>
            <a:r>
              <a:rPr lang="en-US" altLang="zh-CN" sz="1600" dirty="0" smtClean="0"/>
              <a:t>  </a:t>
            </a:r>
            <a:r>
              <a:rPr lang="zh-CN" altLang="zh-CN" sz="1600" dirty="0" smtClean="0"/>
              <a:t>第六</a:t>
            </a:r>
            <a:r>
              <a:rPr lang="zh-CN" altLang="zh-CN" sz="1600" dirty="0"/>
              <a:t>单元 西方雕塑艺术与视觉审美 </a:t>
            </a:r>
            <a:endParaRPr lang="zh-CN" altLang="zh-CN" sz="1600" dirty="0"/>
          </a:p>
          <a:p>
            <a:pPr>
              <a:lnSpc>
                <a:spcPct val="150000"/>
              </a:lnSpc>
            </a:pPr>
            <a:r>
              <a:rPr lang="en-US" altLang="zh-CN" sz="1600" dirty="0" smtClean="0"/>
              <a:t>  </a:t>
            </a:r>
            <a:r>
              <a:rPr lang="zh-CN" altLang="zh-CN" sz="1600" dirty="0" smtClean="0"/>
              <a:t>第七</a:t>
            </a:r>
            <a:r>
              <a:rPr lang="zh-CN" altLang="zh-CN" sz="1600" dirty="0"/>
              <a:t>单元 西方建筑艺术与视觉审美 </a:t>
            </a:r>
            <a:endParaRPr lang="zh-CN" altLang="zh-CN" sz="1600" dirty="0"/>
          </a:p>
          <a:p>
            <a:pPr>
              <a:lnSpc>
                <a:spcPct val="150000"/>
              </a:lnSpc>
            </a:pPr>
            <a:r>
              <a:rPr lang="en-US" altLang="zh-CN" sz="1600" dirty="0"/>
              <a:t> </a:t>
            </a:r>
            <a:endParaRPr lang="zh-CN" altLang="zh-CN" sz="1600" dirty="0"/>
          </a:p>
          <a:p>
            <a:pPr>
              <a:lnSpc>
                <a:spcPct val="150000"/>
              </a:lnSpc>
            </a:pPr>
            <a:r>
              <a:rPr lang="zh-CN" altLang="zh-CN" sz="1600" b="1" dirty="0"/>
              <a:t>第三篇章</a:t>
            </a:r>
            <a:r>
              <a:rPr lang="en-US" altLang="zh-CN" sz="1600" b="1" dirty="0"/>
              <a:t> “</a:t>
            </a:r>
            <a:r>
              <a:rPr lang="zh-CN" altLang="zh-CN" sz="1600" b="1" dirty="0"/>
              <a:t>现代性</a:t>
            </a:r>
            <a:r>
              <a:rPr lang="en-US" altLang="zh-CN" sz="1600" b="1" dirty="0"/>
              <a:t>”</a:t>
            </a:r>
            <a:r>
              <a:rPr lang="zh-CN" altLang="zh-CN" sz="1600" b="1" dirty="0"/>
              <a:t>艺术与视觉审美 </a:t>
            </a:r>
            <a:endParaRPr lang="zh-CN" altLang="zh-CN" sz="1600" b="1" dirty="0"/>
          </a:p>
          <a:p>
            <a:pPr>
              <a:lnSpc>
                <a:spcPct val="150000"/>
              </a:lnSpc>
            </a:pPr>
            <a:r>
              <a:rPr lang="en-US" altLang="zh-CN" sz="1600" dirty="0" smtClean="0"/>
              <a:t>  </a:t>
            </a:r>
            <a:r>
              <a:rPr lang="zh-CN" altLang="zh-CN" sz="1600" dirty="0" smtClean="0"/>
              <a:t>第八</a:t>
            </a:r>
            <a:r>
              <a:rPr lang="zh-CN" altLang="zh-CN" sz="1600" dirty="0"/>
              <a:t>单元 当代艺术与视觉审美 </a:t>
            </a:r>
            <a:endParaRPr lang="zh-CN" altLang="zh-CN" sz="1600" dirty="0"/>
          </a:p>
          <a:p>
            <a:pPr>
              <a:lnSpc>
                <a:spcPct val="150000"/>
              </a:lnSpc>
            </a:pPr>
            <a:r>
              <a:rPr lang="en-US" altLang="zh-CN" sz="1600" dirty="0" smtClean="0"/>
              <a:t>  </a:t>
            </a:r>
            <a:r>
              <a:rPr lang="zh-CN" altLang="zh-CN" sz="1600" dirty="0" smtClean="0"/>
              <a:t>第九</a:t>
            </a:r>
            <a:r>
              <a:rPr lang="zh-CN" altLang="zh-CN" sz="1600" dirty="0"/>
              <a:t>单元 摄影艺术与视觉审美 </a:t>
            </a:r>
            <a:endParaRPr lang="zh-CN" altLang="en-US" sz="1600" dirty="0"/>
          </a:p>
        </p:txBody>
      </p:sp>
      <p:cxnSp>
        <p:nvCxnSpPr>
          <p:cNvPr id="3" name="直接箭头连接符 2"/>
          <p:cNvCxnSpPr/>
          <p:nvPr/>
        </p:nvCxnSpPr>
        <p:spPr>
          <a:xfrm>
            <a:off x="4899547" y="1774209"/>
            <a:ext cx="124194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接箭头连接符 7"/>
          <p:cNvCxnSpPr/>
          <p:nvPr/>
        </p:nvCxnSpPr>
        <p:spPr>
          <a:xfrm>
            <a:off x="5008728" y="2129051"/>
            <a:ext cx="1132765" cy="90075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箭头连接符 9"/>
          <p:cNvCxnSpPr/>
          <p:nvPr/>
        </p:nvCxnSpPr>
        <p:spPr>
          <a:xfrm>
            <a:off x="5008728" y="3957851"/>
            <a:ext cx="1337481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箭头连接符 11"/>
          <p:cNvCxnSpPr/>
          <p:nvPr/>
        </p:nvCxnSpPr>
        <p:spPr>
          <a:xfrm>
            <a:off x="4708478" y="4421875"/>
            <a:ext cx="1433015" cy="109182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00" b="6901"/>
          <a:stretch>
            <a:fillRect/>
          </a:stretch>
        </p:blipFill>
        <p:spPr>
          <a:xfrm>
            <a:off x="700049" y="-1"/>
            <a:ext cx="5397785" cy="6714699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80" b="5671"/>
          <a:stretch>
            <a:fillRect/>
          </a:stretch>
        </p:blipFill>
        <p:spPr>
          <a:xfrm>
            <a:off x="5921107" y="0"/>
            <a:ext cx="5491228" cy="6858000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1849" y="0"/>
            <a:ext cx="4848301" cy="6858000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0435" y="1378746"/>
            <a:ext cx="3830740" cy="54679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矩形 2"/>
          <p:cNvSpPr/>
          <p:nvPr/>
        </p:nvSpPr>
        <p:spPr>
          <a:xfrm>
            <a:off x="7064469" y="3105835"/>
            <a:ext cx="286168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b="1" dirty="0" smtClean="0">
                <a:solidFill>
                  <a:srgbClr val="1A7BAE"/>
                </a:solidFill>
                <a:latin typeface="微软雅黑" panose="020B0503020204020204" charset="-122"/>
              </a:rPr>
              <a:t>《</a:t>
            </a:r>
            <a:r>
              <a:rPr lang="zh-CN" altLang="en-US" b="1" dirty="0" smtClean="0">
                <a:solidFill>
                  <a:srgbClr val="1A7BAE"/>
                </a:solidFill>
                <a:latin typeface="微软雅黑" panose="020B0503020204020204" charset="-122"/>
              </a:rPr>
              <a:t>大学美术</a:t>
            </a:r>
            <a:r>
              <a:rPr lang="en-US" altLang="zh-CN" b="1" dirty="0" smtClean="0">
                <a:solidFill>
                  <a:srgbClr val="1A7BAE"/>
                </a:solidFill>
                <a:latin typeface="微软雅黑" panose="020B0503020204020204" charset="-122"/>
              </a:rPr>
              <a:t>》  </a:t>
            </a:r>
            <a:r>
              <a:rPr lang="zh-CN" altLang="en-US" b="1" dirty="0">
                <a:solidFill>
                  <a:prstClr val="black"/>
                </a:solidFill>
                <a:latin typeface="微软雅黑" panose="020B0503020204020204" charset="-122"/>
              </a:rPr>
              <a:t>主编</a:t>
            </a:r>
            <a:r>
              <a:rPr lang="zh-CN" altLang="en-US" b="1" dirty="0" smtClean="0">
                <a:solidFill>
                  <a:prstClr val="black"/>
                </a:solidFill>
                <a:latin typeface="微软雅黑" panose="020B0503020204020204" charset="-122"/>
              </a:rPr>
              <a:t>：顾平</a:t>
            </a:r>
            <a:endParaRPr lang="en-US" altLang="zh-CN" b="1" dirty="0">
              <a:solidFill>
                <a:prstClr val="black"/>
              </a:solidFill>
              <a:latin typeface="微软雅黑" panose="020B0503020204020204" charset="-122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682388" y="668740"/>
            <a:ext cx="5540991" cy="4503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1849" y="0"/>
            <a:ext cx="4848301" cy="6858000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组合 18"/>
          <p:cNvGrpSpPr/>
          <p:nvPr/>
        </p:nvGrpSpPr>
        <p:grpSpPr>
          <a:xfrm>
            <a:off x="3257792" y="3737572"/>
            <a:ext cx="5675952" cy="92165"/>
            <a:chOff x="566555" y="877035"/>
            <a:chExt cx="2340260" cy="164545"/>
          </a:xfrm>
        </p:grpSpPr>
        <p:sp>
          <p:nvSpPr>
            <p:cNvPr id="20" name="矩形 19"/>
            <p:cNvSpPr/>
            <p:nvPr/>
          </p:nvSpPr>
          <p:spPr>
            <a:xfrm>
              <a:off x="566555" y="877035"/>
              <a:ext cx="585065" cy="164545"/>
            </a:xfrm>
            <a:prstGeom prst="rect">
              <a:avLst/>
            </a:prstGeom>
            <a:solidFill>
              <a:srgbClr val="1A7BA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21" name="矩形 20"/>
            <p:cNvSpPr/>
            <p:nvPr/>
          </p:nvSpPr>
          <p:spPr>
            <a:xfrm>
              <a:off x="1151620" y="877035"/>
              <a:ext cx="585065" cy="164545"/>
            </a:xfrm>
            <a:prstGeom prst="rect">
              <a:avLst/>
            </a:prstGeom>
            <a:solidFill>
              <a:srgbClr val="95BC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22" name="矩形 21"/>
            <p:cNvSpPr/>
            <p:nvPr/>
          </p:nvSpPr>
          <p:spPr>
            <a:xfrm>
              <a:off x="1736685" y="877035"/>
              <a:ext cx="585065" cy="164545"/>
            </a:xfrm>
            <a:prstGeom prst="rect">
              <a:avLst/>
            </a:prstGeom>
            <a:solidFill>
              <a:srgbClr val="FDA90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23" name="矩形 22"/>
            <p:cNvSpPr/>
            <p:nvPr/>
          </p:nvSpPr>
          <p:spPr>
            <a:xfrm>
              <a:off x="2321750" y="877035"/>
              <a:ext cx="585065" cy="164545"/>
            </a:xfrm>
            <a:prstGeom prst="rect">
              <a:avLst/>
            </a:prstGeom>
            <a:solidFill>
              <a:srgbClr val="BF342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2165333" y="3008954"/>
            <a:ext cx="7860873" cy="66678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735">
                <a:solidFill>
                  <a:srgbClr val="1A7BAE"/>
                </a:solidFill>
              </a:rPr>
              <a:t>THANKS</a:t>
            </a:r>
            <a:r>
              <a:rPr lang="en-US" altLang="zh-CN" sz="3735">
                <a:solidFill>
                  <a:srgbClr val="BF3420"/>
                </a:solidFill>
              </a:rPr>
              <a:t> </a:t>
            </a:r>
            <a:r>
              <a:rPr lang="en-US" altLang="zh-CN" sz="3735">
                <a:solidFill>
                  <a:srgbClr val="95BC49"/>
                </a:solidFill>
              </a:rPr>
              <a:t>FOR</a:t>
            </a:r>
            <a:r>
              <a:rPr lang="zh-CN" altLang="en-US" sz="3735">
                <a:solidFill>
                  <a:srgbClr val="1A7BAE"/>
                </a:solidFill>
              </a:rPr>
              <a:t> </a:t>
            </a:r>
            <a:r>
              <a:rPr lang="en-US" altLang="zh-CN" sz="3735">
                <a:solidFill>
                  <a:srgbClr val="FDA907"/>
                </a:solidFill>
              </a:rPr>
              <a:t>YOUR</a:t>
            </a:r>
            <a:r>
              <a:rPr lang="en-US" altLang="zh-CN" sz="3735">
                <a:solidFill>
                  <a:srgbClr val="1A7BAE"/>
                </a:solidFill>
              </a:rPr>
              <a:t> </a:t>
            </a:r>
            <a:r>
              <a:rPr lang="en-US" altLang="zh-CN" sz="3735">
                <a:solidFill>
                  <a:srgbClr val="BF3420"/>
                </a:solidFill>
              </a:rPr>
              <a:t>WATCHING</a:t>
            </a:r>
            <a:endParaRPr lang="en-US" altLang="zh-CN" sz="3735">
              <a:solidFill>
                <a:srgbClr val="BF3420"/>
              </a:solidFill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6"/>
          <p:cNvSpPr txBox="1"/>
          <p:nvPr/>
        </p:nvSpPr>
        <p:spPr>
          <a:xfrm>
            <a:off x="935427" y="248647"/>
            <a:ext cx="55814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smtClean="0">
                <a:solidFill>
                  <a:srgbClr val="1A7BAE"/>
                </a:solidFill>
                <a:latin typeface="Impact" panose="020B0806030902050204" pitchFamily="34" charset="0"/>
              </a:rPr>
              <a:t>1.《</a:t>
            </a:r>
            <a:r>
              <a:rPr lang="zh-CN" altLang="en-US" sz="2400" dirty="0" smtClean="0">
                <a:solidFill>
                  <a:srgbClr val="1A7BAE"/>
                </a:solidFill>
                <a:latin typeface="Impact" panose="020B0806030902050204" pitchFamily="34" charset="0"/>
              </a:rPr>
              <a:t>大学书法鉴赏（第三版）</a:t>
            </a:r>
            <a:r>
              <a:rPr lang="en-US" altLang="zh-CN" sz="2400" dirty="0" smtClean="0">
                <a:solidFill>
                  <a:srgbClr val="1A7BAE"/>
                </a:solidFill>
                <a:latin typeface="Impact" panose="020B0806030902050204" pitchFamily="34" charset="0"/>
              </a:rPr>
              <a:t>》</a:t>
            </a:r>
            <a:r>
              <a:rPr lang="zh-CN" altLang="en-US" sz="2400" dirty="0" smtClean="0">
                <a:solidFill>
                  <a:srgbClr val="1A7BAE"/>
                </a:solidFill>
                <a:latin typeface="Impact" panose="020B0806030902050204" pitchFamily="34" charset="0"/>
              </a:rPr>
              <a:t>微课版</a:t>
            </a:r>
            <a:endParaRPr lang="zh-CN" altLang="en-US" sz="2400" dirty="0">
              <a:solidFill>
                <a:srgbClr val="1A7BAE"/>
              </a:solidFill>
              <a:latin typeface="Impact" panose="020B0806030902050204" pitchFamily="34" charset="0"/>
            </a:endParaRPr>
          </a:p>
        </p:txBody>
      </p:sp>
      <p:cxnSp>
        <p:nvCxnSpPr>
          <p:cNvPr id="24" name="直接连接符 23"/>
          <p:cNvCxnSpPr/>
          <p:nvPr/>
        </p:nvCxnSpPr>
        <p:spPr>
          <a:xfrm>
            <a:off x="4231368" y="1809026"/>
            <a:ext cx="752" cy="3496063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矩形 3"/>
          <p:cNvSpPr/>
          <p:nvPr/>
        </p:nvSpPr>
        <p:spPr>
          <a:xfrm>
            <a:off x="1119371" y="5030857"/>
            <a:ext cx="5100567" cy="17420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z="1600" dirty="0">
                <a:solidFill>
                  <a:prstClr val="black">
                    <a:lumMod val="65000"/>
                    <a:lumOff val="35000"/>
                  </a:prstClr>
                </a:solidFill>
              </a:rPr>
              <a:t>书号</a:t>
            </a:r>
            <a:r>
              <a:rPr lang="zh-CN" altLang="en-US" sz="1600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：</a:t>
            </a:r>
            <a:r>
              <a:rPr lang="en-US" altLang="zh-CN" sz="1600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978-7-5675-9754-9</a:t>
            </a:r>
            <a:endParaRPr lang="en-US" altLang="zh-CN" sz="1600" dirty="0" smtClean="0">
              <a:solidFill>
                <a:prstClr val="black">
                  <a:lumMod val="65000"/>
                  <a:lumOff val="35000"/>
                </a:prstClr>
              </a:solidFill>
            </a:endParaRPr>
          </a:p>
          <a:p>
            <a:pPr algn="just">
              <a:lnSpc>
                <a:spcPct val="130000"/>
              </a:lnSpc>
            </a:pPr>
            <a:r>
              <a:rPr lang="zh-CN" altLang="en-US" sz="1600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作者：曹建</a:t>
            </a:r>
            <a:endParaRPr lang="en-US" altLang="zh-CN" sz="1600" dirty="0" smtClean="0">
              <a:solidFill>
                <a:prstClr val="black">
                  <a:lumMod val="65000"/>
                  <a:lumOff val="35000"/>
                </a:prstClr>
              </a:solidFill>
            </a:endParaRPr>
          </a:p>
          <a:p>
            <a:pPr algn="just">
              <a:lnSpc>
                <a:spcPct val="130000"/>
              </a:lnSpc>
            </a:pPr>
            <a:r>
              <a:rPr lang="zh-CN" altLang="en-US" sz="1600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定价：</a:t>
            </a:r>
            <a:r>
              <a:rPr lang="en-US" altLang="zh-CN" sz="1600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42.00</a:t>
            </a:r>
            <a:r>
              <a:rPr lang="zh-CN" altLang="en-US" sz="1600" dirty="0">
                <a:solidFill>
                  <a:prstClr val="black">
                    <a:lumMod val="65000"/>
                    <a:lumOff val="35000"/>
                  </a:prstClr>
                </a:solidFill>
              </a:rPr>
              <a:t>元</a:t>
            </a:r>
            <a:endParaRPr lang="en-US" altLang="zh-CN" sz="1600" dirty="0">
              <a:solidFill>
                <a:prstClr val="black">
                  <a:lumMod val="65000"/>
                  <a:lumOff val="35000"/>
                </a:prstClr>
              </a:solidFill>
            </a:endParaRPr>
          </a:p>
          <a:p>
            <a:pPr algn="just">
              <a:lnSpc>
                <a:spcPct val="130000"/>
              </a:lnSpc>
            </a:pPr>
            <a:r>
              <a:rPr lang="zh-CN" altLang="en-US" sz="1600" dirty="0">
                <a:solidFill>
                  <a:prstClr val="black">
                    <a:lumMod val="65000"/>
                    <a:lumOff val="35000"/>
                  </a:prstClr>
                </a:solidFill>
              </a:rPr>
              <a:t>出版时间：</a:t>
            </a:r>
            <a:r>
              <a:rPr lang="en-US" altLang="zh-CN" sz="1600" dirty="0">
                <a:solidFill>
                  <a:prstClr val="black">
                    <a:lumMod val="65000"/>
                    <a:lumOff val="35000"/>
                  </a:prstClr>
                </a:solidFill>
              </a:rPr>
              <a:t>2019</a:t>
            </a:r>
            <a:r>
              <a:rPr lang="zh-CN" altLang="en-US" sz="1600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年</a:t>
            </a:r>
            <a:r>
              <a:rPr lang="en-US" altLang="zh-CN" sz="1600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10</a:t>
            </a:r>
            <a:r>
              <a:rPr lang="zh-CN" altLang="en-US" sz="1600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月</a:t>
            </a:r>
            <a:endParaRPr lang="zh-CN" altLang="en-US" sz="1600" dirty="0">
              <a:solidFill>
                <a:prstClr val="black">
                  <a:lumMod val="65000"/>
                  <a:lumOff val="35000"/>
                </a:prstClr>
              </a:solidFill>
            </a:endParaRPr>
          </a:p>
          <a:p>
            <a:pPr>
              <a:lnSpc>
                <a:spcPct val="150000"/>
              </a:lnSpc>
            </a:pPr>
            <a:endParaRPr lang="en-US" altLang="zh-CN" sz="1600" dirty="0">
              <a:solidFill>
                <a:prstClr val="black"/>
              </a:solidFill>
              <a:latin typeface="微软雅黑" panose="020B0503020204020204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371" y="1209265"/>
            <a:ext cx="2606799" cy="35938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文本框 4"/>
          <p:cNvSpPr txBox="1"/>
          <p:nvPr/>
        </p:nvSpPr>
        <p:spPr>
          <a:xfrm>
            <a:off x="4737318" y="3833655"/>
            <a:ext cx="430434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b="1" dirty="0" smtClean="0">
                <a:solidFill>
                  <a:srgbClr val="0070C0"/>
                </a:solidFill>
              </a:rPr>
              <a:t>配套资源：</a:t>
            </a:r>
            <a:endParaRPr lang="en-US" altLang="zh-CN" sz="2000" b="1" dirty="0" smtClean="0">
              <a:solidFill>
                <a:srgbClr val="0070C0"/>
              </a:solidFill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n"/>
            </a:pPr>
            <a:r>
              <a:rPr lang="en-US" altLang="zh-CN" sz="2000" dirty="0" smtClean="0">
                <a:latin typeface="+mn-ea"/>
              </a:rPr>
              <a:t>19</a:t>
            </a:r>
            <a:r>
              <a:rPr lang="zh-CN" altLang="en-US" sz="2000" dirty="0" smtClean="0">
                <a:latin typeface="+mn-ea"/>
              </a:rPr>
              <a:t>个讲解</a:t>
            </a:r>
            <a:r>
              <a:rPr lang="zh-CN" altLang="en-US" sz="2000" dirty="0">
                <a:latin typeface="+mn-ea"/>
              </a:rPr>
              <a:t>音频</a:t>
            </a:r>
            <a:r>
              <a:rPr lang="zh-CN" altLang="en-US" sz="2000" dirty="0" smtClean="0">
                <a:latin typeface="+mn-ea"/>
              </a:rPr>
              <a:t>、</a:t>
            </a:r>
            <a:r>
              <a:rPr lang="en-US" altLang="zh-CN" sz="2000" dirty="0" smtClean="0">
                <a:latin typeface="+mn-ea"/>
              </a:rPr>
              <a:t>27</a:t>
            </a:r>
            <a:r>
              <a:rPr lang="zh-CN" altLang="en-US" sz="2000" dirty="0" smtClean="0">
                <a:latin typeface="+mn-ea"/>
              </a:rPr>
              <a:t>个示范</a:t>
            </a:r>
            <a:r>
              <a:rPr lang="zh-CN" altLang="en-US" sz="2000" dirty="0">
                <a:latin typeface="+mn-ea"/>
              </a:rPr>
              <a:t>视频</a:t>
            </a:r>
            <a:r>
              <a:rPr lang="zh-CN" altLang="en-US" sz="2000" dirty="0" smtClean="0">
                <a:latin typeface="+mn-ea"/>
              </a:rPr>
              <a:t>，</a:t>
            </a:r>
            <a:endParaRPr lang="en-US" altLang="zh-CN" sz="2000" dirty="0" smtClean="0">
              <a:latin typeface="+mn-ea"/>
            </a:endParaRPr>
          </a:p>
          <a:p>
            <a:pPr indent="273050">
              <a:lnSpc>
                <a:spcPct val="150000"/>
              </a:lnSpc>
            </a:pPr>
            <a:r>
              <a:rPr lang="zh-CN" altLang="en-US" sz="2000" dirty="0" smtClean="0">
                <a:latin typeface="+mn-ea"/>
              </a:rPr>
              <a:t>微</a:t>
            </a:r>
            <a:r>
              <a:rPr lang="zh-CN" altLang="en-US" sz="2000" dirty="0">
                <a:latin typeface="+mn-ea"/>
              </a:rPr>
              <a:t>课版：让书法“活”起来</a:t>
            </a:r>
            <a:endParaRPr lang="en-US" altLang="zh-CN" sz="2000" dirty="0">
              <a:latin typeface="+mn-ea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n"/>
            </a:pPr>
            <a:endParaRPr lang="zh-CN" altLang="en-US" sz="2000" dirty="0"/>
          </a:p>
        </p:txBody>
      </p:sp>
      <p:sp>
        <p:nvSpPr>
          <p:cNvPr id="21" name="文本框 20"/>
          <p:cNvSpPr txBox="1"/>
          <p:nvPr/>
        </p:nvSpPr>
        <p:spPr>
          <a:xfrm>
            <a:off x="4680405" y="1654151"/>
            <a:ext cx="6401578" cy="17987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b="1" dirty="0" smtClean="0">
                <a:solidFill>
                  <a:srgbClr val="0070C0"/>
                </a:solidFill>
                <a:latin typeface="+mn-ea"/>
              </a:rPr>
              <a:t>作者简介：</a:t>
            </a:r>
            <a:endParaRPr lang="en-US" altLang="zh-CN" sz="2000" b="1" dirty="0" smtClean="0">
              <a:solidFill>
                <a:srgbClr val="0070C0"/>
              </a:solidFill>
              <a:latin typeface="+mn-ea"/>
            </a:endParaRPr>
          </a:p>
          <a:p>
            <a:pPr indent="535305" algn="just">
              <a:lnSpc>
                <a:spcPct val="150000"/>
              </a:lnSpc>
            </a:pPr>
            <a:r>
              <a:rPr lang="zh-CN" altLang="en-US" dirty="0">
                <a:latin typeface="+mn-ea"/>
              </a:rPr>
              <a:t>曹</a:t>
            </a:r>
            <a:r>
              <a:rPr lang="zh-CN" altLang="en-US" dirty="0" smtClean="0">
                <a:latin typeface="+mn-ea"/>
              </a:rPr>
              <a:t>建，西南大学文学院中国书法研究所所长、教授、博士研究生导师，兼任中国书协理事、学术委员，（全国）教育书画协会高等书法教育分会副会长，重庆市书协副主席。</a:t>
            </a:r>
            <a:endParaRPr lang="zh-CN" altLang="en-US" dirty="0">
              <a:latin typeface="+mn-ea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64" t="25546" r="24010" b="3330"/>
          <a:stretch>
            <a:fillRect/>
          </a:stretch>
        </p:blipFill>
        <p:spPr>
          <a:xfrm>
            <a:off x="4653012" y="436728"/>
            <a:ext cx="3965281" cy="60094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07" r="20230" b="23472"/>
          <a:stretch>
            <a:fillRect/>
          </a:stretch>
        </p:blipFill>
        <p:spPr>
          <a:xfrm>
            <a:off x="8642173" y="465033"/>
            <a:ext cx="3460659" cy="60094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9" t="1380" r="3307" b="1661"/>
          <a:stretch>
            <a:fillRect/>
          </a:stretch>
        </p:blipFill>
        <p:spPr>
          <a:xfrm>
            <a:off x="7758972" y="436728"/>
            <a:ext cx="4260831" cy="60094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文本框 9"/>
          <p:cNvSpPr txBox="1"/>
          <p:nvPr/>
        </p:nvSpPr>
        <p:spPr>
          <a:xfrm>
            <a:off x="695388" y="1078173"/>
            <a:ext cx="393374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b="1" dirty="0">
                <a:solidFill>
                  <a:srgbClr val="0070C0"/>
                </a:solidFill>
                <a:latin typeface="+mn-ea"/>
              </a:rPr>
              <a:t>教材</a:t>
            </a:r>
            <a:r>
              <a:rPr lang="zh-CN" altLang="en-US" sz="2000" b="1" dirty="0" smtClean="0">
                <a:solidFill>
                  <a:srgbClr val="0070C0"/>
                </a:solidFill>
                <a:latin typeface="+mn-ea"/>
              </a:rPr>
              <a:t>特色：</a:t>
            </a:r>
            <a:endParaRPr lang="en-US" altLang="zh-CN" sz="2000" b="1" dirty="0" smtClean="0">
              <a:solidFill>
                <a:srgbClr val="0070C0"/>
              </a:solidFill>
              <a:latin typeface="+mn-ea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n"/>
            </a:pPr>
            <a:r>
              <a:rPr lang="zh-CN" altLang="en-US" sz="2000" dirty="0" smtClean="0">
                <a:latin typeface="+mn-ea"/>
                <a:hlinkClick r:id="rId4" action="ppaction://hlinksldjump"/>
              </a:rPr>
              <a:t>“技“与“道“相通</a:t>
            </a:r>
            <a:endParaRPr lang="en-US" altLang="zh-CN" sz="2000" dirty="0" smtClean="0">
              <a:latin typeface="+mn-ea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n"/>
            </a:pPr>
            <a:r>
              <a:rPr lang="zh-CN" altLang="en-US" sz="2000" dirty="0" smtClean="0">
                <a:latin typeface="+mn-ea"/>
              </a:rPr>
              <a:t>书</a:t>
            </a:r>
            <a:r>
              <a:rPr lang="zh-CN" altLang="en-US" sz="2000" dirty="0">
                <a:latin typeface="+mn-ea"/>
              </a:rPr>
              <a:t>家人品风度，名作的前世今生，故事性讲述引人入胜</a:t>
            </a:r>
            <a:endParaRPr lang="zh-CN" altLang="en-US" dirty="0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995419" y="411166"/>
            <a:ext cx="97451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 smtClean="0">
                <a:latin typeface="+mn-ea"/>
              </a:rPr>
              <a:t>全书结构</a:t>
            </a:r>
            <a:endParaRPr lang="zh-CN" altLang="en-US" sz="2400" dirty="0">
              <a:latin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6396397" y="1910606"/>
            <a:ext cx="4708340" cy="466281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zh-CN" dirty="0">
                <a:latin typeface="+mn-ea"/>
              </a:rPr>
              <a:t>第五讲</a:t>
            </a:r>
            <a:r>
              <a:rPr lang="en-US" altLang="zh-CN" dirty="0">
                <a:latin typeface="+mn-ea"/>
              </a:rPr>
              <a:t>  </a:t>
            </a:r>
            <a:r>
              <a:rPr lang="zh-CN" altLang="zh-CN" dirty="0">
                <a:latin typeface="+mn-ea"/>
              </a:rPr>
              <a:t>先秦留珍：甲骨文、金文</a:t>
            </a:r>
            <a:endParaRPr lang="en-US" altLang="zh-CN" dirty="0"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zh-CN" altLang="zh-CN" dirty="0">
                <a:latin typeface="+mn-ea"/>
              </a:rPr>
              <a:t>第六讲</a:t>
            </a:r>
            <a:r>
              <a:rPr lang="en-US" altLang="zh-CN" dirty="0">
                <a:latin typeface="+mn-ea"/>
              </a:rPr>
              <a:t>  </a:t>
            </a:r>
            <a:r>
              <a:rPr lang="zh-CN" altLang="zh-CN" dirty="0">
                <a:latin typeface="+mn-ea"/>
              </a:rPr>
              <a:t>小篆书风：李斯与李阳冰</a:t>
            </a:r>
            <a:r>
              <a:rPr lang="en-US" altLang="zh-CN" dirty="0">
                <a:latin typeface="+mn-ea"/>
              </a:rPr>
              <a:t> </a:t>
            </a:r>
            <a:endParaRPr lang="zh-CN" altLang="zh-CN" dirty="0"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zh-CN" altLang="zh-CN" dirty="0">
                <a:latin typeface="+mn-ea"/>
              </a:rPr>
              <a:t>第七讲</a:t>
            </a:r>
            <a:r>
              <a:rPr lang="en-US" altLang="zh-CN" dirty="0">
                <a:latin typeface="+mn-ea"/>
              </a:rPr>
              <a:t>  </a:t>
            </a:r>
            <a:r>
              <a:rPr lang="zh-CN" altLang="zh-CN" dirty="0">
                <a:latin typeface="+mn-ea"/>
              </a:rPr>
              <a:t>两汉遗风：汉隶与清隶</a:t>
            </a:r>
            <a:endParaRPr lang="zh-CN" altLang="zh-CN" dirty="0"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zh-CN" altLang="zh-CN" dirty="0">
                <a:latin typeface="+mn-ea"/>
              </a:rPr>
              <a:t>第八讲</a:t>
            </a:r>
            <a:r>
              <a:rPr lang="en-US" altLang="zh-CN" dirty="0">
                <a:latin typeface="+mn-ea"/>
              </a:rPr>
              <a:t>  </a:t>
            </a:r>
            <a:r>
              <a:rPr lang="zh-CN" altLang="zh-CN" dirty="0">
                <a:latin typeface="+mn-ea"/>
              </a:rPr>
              <a:t>魏晋风流：二王与帖学</a:t>
            </a:r>
            <a:endParaRPr lang="zh-CN" altLang="zh-CN" dirty="0"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zh-CN" altLang="zh-CN" dirty="0">
                <a:latin typeface="+mn-ea"/>
              </a:rPr>
              <a:t>第九讲</a:t>
            </a:r>
            <a:r>
              <a:rPr lang="en-US" altLang="zh-CN" dirty="0">
                <a:latin typeface="+mn-ea"/>
              </a:rPr>
              <a:t>  </a:t>
            </a:r>
            <a:r>
              <a:rPr lang="zh-CN" altLang="zh-CN" dirty="0">
                <a:latin typeface="+mn-ea"/>
              </a:rPr>
              <a:t>中原古法：北碑与碑</a:t>
            </a:r>
            <a:endParaRPr lang="zh-CN" altLang="zh-CN" dirty="0"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zh-CN" altLang="zh-CN" dirty="0" smtClean="0">
                <a:latin typeface="+mn-ea"/>
              </a:rPr>
              <a:t>第十</a:t>
            </a:r>
            <a:r>
              <a:rPr lang="zh-CN" altLang="zh-CN" dirty="0">
                <a:latin typeface="+mn-ea"/>
              </a:rPr>
              <a:t>讲</a:t>
            </a:r>
            <a:r>
              <a:rPr lang="en-US" altLang="zh-CN" dirty="0">
                <a:latin typeface="+mn-ea"/>
              </a:rPr>
              <a:t>  </a:t>
            </a:r>
            <a:r>
              <a:rPr lang="zh-CN" altLang="zh-CN" dirty="0">
                <a:latin typeface="+mn-ea"/>
              </a:rPr>
              <a:t>书贵瘦硬与书尚丰肥：唐代楷书书风</a:t>
            </a:r>
            <a:endParaRPr lang="zh-CN" altLang="zh-CN" dirty="0"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zh-CN" altLang="zh-CN" dirty="0" smtClean="0">
                <a:latin typeface="+mn-ea"/>
              </a:rPr>
              <a:t>第十一讲</a:t>
            </a:r>
            <a:r>
              <a:rPr lang="en-US" altLang="zh-CN" dirty="0" smtClean="0">
                <a:latin typeface="+mn-ea"/>
              </a:rPr>
              <a:t>  </a:t>
            </a:r>
            <a:r>
              <a:rPr lang="zh-CN" altLang="zh-CN" dirty="0" smtClean="0">
                <a:latin typeface="+mn-ea"/>
              </a:rPr>
              <a:t>天下无物非草书</a:t>
            </a:r>
            <a:endParaRPr lang="zh-CN" altLang="zh-CN" dirty="0" smtClean="0"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zh-CN" altLang="zh-CN" dirty="0" smtClean="0">
                <a:latin typeface="+mn-ea"/>
              </a:rPr>
              <a:t>第十二讲</a:t>
            </a:r>
            <a:r>
              <a:rPr lang="en-US" altLang="zh-CN" dirty="0" smtClean="0">
                <a:latin typeface="+mn-ea"/>
              </a:rPr>
              <a:t>  </a:t>
            </a:r>
            <a:r>
              <a:rPr lang="zh-CN" altLang="zh-CN" dirty="0" smtClean="0">
                <a:latin typeface="+mn-ea"/>
              </a:rPr>
              <a:t>适吾所适：宋四家</a:t>
            </a:r>
            <a:endParaRPr lang="zh-CN" altLang="zh-CN" dirty="0" smtClean="0"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zh-CN" altLang="zh-CN" dirty="0" smtClean="0">
                <a:latin typeface="+mn-ea"/>
              </a:rPr>
              <a:t>第十三讲</a:t>
            </a:r>
            <a:r>
              <a:rPr lang="en-US" altLang="zh-CN" dirty="0" smtClean="0">
                <a:latin typeface="+mn-ea"/>
              </a:rPr>
              <a:t>  </a:t>
            </a:r>
            <a:r>
              <a:rPr lang="zh-CN" altLang="zh-CN" dirty="0" smtClean="0">
                <a:latin typeface="+mn-ea"/>
              </a:rPr>
              <a:t>空元透性灵：赵董书风</a:t>
            </a:r>
            <a:endParaRPr lang="zh-CN" altLang="zh-CN" dirty="0" smtClean="0"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zh-CN" altLang="zh-CN" dirty="0" smtClean="0">
                <a:latin typeface="+mn-ea"/>
              </a:rPr>
              <a:t>第十四讲  天下书法归吾吴：吴门书派</a:t>
            </a:r>
            <a:endParaRPr lang="zh-CN" altLang="zh-CN" dirty="0" smtClean="0"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en-US" altLang="zh-CN" dirty="0" smtClean="0">
                <a:latin typeface="+mn-ea"/>
              </a:rPr>
              <a:t>……</a:t>
            </a:r>
            <a:endParaRPr lang="zh-CN" altLang="en-US" dirty="0"/>
          </a:p>
        </p:txBody>
      </p:sp>
      <p:sp>
        <p:nvSpPr>
          <p:cNvPr id="9" name="文本框 8"/>
          <p:cNvSpPr txBox="1"/>
          <p:nvPr/>
        </p:nvSpPr>
        <p:spPr>
          <a:xfrm>
            <a:off x="1735773" y="2249713"/>
            <a:ext cx="3926075" cy="221599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zh-CN" sz="2000" dirty="0">
                <a:latin typeface="+mn-ea"/>
              </a:rPr>
              <a:t>第一讲</a:t>
            </a:r>
            <a:r>
              <a:rPr lang="en-US" altLang="zh-CN" sz="2000" dirty="0">
                <a:latin typeface="+mn-ea"/>
              </a:rPr>
              <a:t>  </a:t>
            </a:r>
            <a:r>
              <a:rPr lang="zh-CN" altLang="zh-CN" sz="2000" dirty="0">
                <a:latin typeface="+mn-ea"/>
              </a:rPr>
              <a:t>文房四宝：笔墨纸砚</a:t>
            </a:r>
            <a:endParaRPr lang="zh-CN" altLang="zh-CN" sz="2000" dirty="0"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zh-CN" altLang="zh-CN" sz="2000" dirty="0">
                <a:latin typeface="+mn-ea"/>
              </a:rPr>
              <a:t>第二讲</a:t>
            </a:r>
            <a:r>
              <a:rPr lang="en-US" altLang="zh-CN" sz="2000" dirty="0">
                <a:latin typeface="+mn-ea"/>
              </a:rPr>
              <a:t>  </a:t>
            </a:r>
            <a:r>
              <a:rPr lang="zh-CN" altLang="zh-CN" sz="2000" dirty="0">
                <a:latin typeface="+mn-ea"/>
              </a:rPr>
              <a:t>千古不易：笔法</a:t>
            </a:r>
            <a:endParaRPr lang="zh-CN" altLang="zh-CN" sz="2000" dirty="0"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zh-CN" altLang="zh-CN" sz="2000" dirty="0">
                <a:latin typeface="+mn-ea"/>
              </a:rPr>
              <a:t>第三讲</a:t>
            </a:r>
            <a:r>
              <a:rPr lang="en-US" altLang="zh-CN" sz="2000" dirty="0">
                <a:latin typeface="+mn-ea"/>
              </a:rPr>
              <a:t>  </a:t>
            </a:r>
            <a:r>
              <a:rPr lang="zh-CN" altLang="zh-CN" sz="2000" dirty="0">
                <a:latin typeface="+mn-ea"/>
              </a:rPr>
              <a:t>因时相传：字法</a:t>
            </a:r>
            <a:endParaRPr lang="zh-CN" altLang="zh-CN" sz="2000" dirty="0"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zh-CN" altLang="zh-CN" sz="2000" dirty="0">
                <a:latin typeface="+mn-ea"/>
              </a:rPr>
              <a:t>第四讲</a:t>
            </a:r>
            <a:r>
              <a:rPr lang="en-US" altLang="zh-CN" sz="2000" dirty="0">
                <a:latin typeface="+mn-ea"/>
              </a:rPr>
              <a:t>  </a:t>
            </a:r>
            <a:r>
              <a:rPr lang="zh-CN" altLang="zh-CN" sz="2000" dirty="0">
                <a:latin typeface="+mn-ea"/>
              </a:rPr>
              <a:t>一笔书五色：章法与墨法</a:t>
            </a:r>
            <a:endParaRPr lang="zh-CN" altLang="zh-CN" sz="2000" dirty="0">
              <a:latin typeface="+mn-ea"/>
            </a:endParaRPr>
          </a:p>
          <a:p>
            <a:endParaRPr lang="zh-CN" altLang="en-US" dirty="0"/>
          </a:p>
        </p:txBody>
      </p:sp>
      <p:sp>
        <p:nvSpPr>
          <p:cNvPr id="10" name="文本框 9"/>
          <p:cNvSpPr txBox="1"/>
          <p:nvPr/>
        </p:nvSpPr>
        <p:spPr>
          <a:xfrm>
            <a:off x="1373495" y="1479718"/>
            <a:ext cx="42883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dirty="0" smtClean="0">
                <a:solidFill>
                  <a:srgbClr val="0070C0"/>
                </a:solidFill>
                <a:latin typeface="+mn-ea"/>
              </a:rPr>
              <a:t>技：书法</a:t>
            </a:r>
            <a:r>
              <a:rPr lang="zh-CN" altLang="en-US" sz="2000" dirty="0">
                <a:solidFill>
                  <a:srgbClr val="0070C0"/>
                </a:solidFill>
                <a:latin typeface="+mn-ea"/>
              </a:rPr>
              <a:t>技法的基本知识和基本技能</a:t>
            </a:r>
            <a:endParaRPr lang="zh-CN" altLang="en-US" sz="2000" dirty="0"/>
          </a:p>
        </p:txBody>
      </p:sp>
      <p:sp>
        <p:nvSpPr>
          <p:cNvPr id="11" name="文本框 10"/>
          <p:cNvSpPr txBox="1"/>
          <p:nvPr/>
        </p:nvSpPr>
        <p:spPr>
          <a:xfrm>
            <a:off x="6396397" y="1462817"/>
            <a:ext cx="35189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dirty="0" smtClean="0">
                <a:solidFill>
                  <a:srgbClr val="0070C0"/>
                </a:solidFill>
                <a:latin typeface="+mn-ea"/>
              </a:rPr>
              <a:t>道：不同</a:t>
            </a:r>
            <a:r>
              <a:rPr lang="zh-CN" altLang="en-US" sz="2000" dirty="0">
                <a:solidFill>
                  <a:srgbClr val="0070C0"/>
                </a:solidFill>
                <a:latin typeface="+mn-ea"/>
              </a:rPr>
              <a:t>书法流派及名家</a:t>
            </a:r>
            <a:r>
              <a:rPr lang="zh-CN" altLang="en-US" sz="2000" dirty="0" smtClean="0">
                <a:solidFill>
                  <a:srgbClr val="0070C0"/>
                </a:solidFill>
                <a:latin typeface="+mn-ea"/>
              </a:rPr>
              <a:t>赏析</a:t>
            </a:r>
            <a:endParaRPr lang="zh-CN" altLang="en-US" sz="2000" dirty="0">
              <a:solidFill>
                <a:srgbClr val="0070C0"/>
              </a:solidFill>
              <a:latin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5661848" y="1448941"/>
            <a:ext cx="4122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>
                <a:solidFill>
                  <a:srgbClr val="0070C0"/>
                </a:solidFill>
                <a:latin typeface="+mn-ea"/>
              </a:rPr>
              <a:t>+</a:t>
            </a:r>
            <a:endParaRPr lang="zh-CN" altLang="en-US" sz="2400" dirty="0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9" t="1380" r="3307" b="1661"/>
          <a:stretch>
            <a:fillRect/>
          </a:stretch>
        </p:blipFill>
        <p:spPr>
          <a:xfrm>
            <a:off x="8089906" y="1121422"/>
            <a:ext cx="3766629" cy="53124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64" t="25546" r="24010" b="3330"/>
          <a:stretch>
            <a:fillRect/>
          </a:stretch>
        </p:blipFill>
        <p:spPr>
          <a:xfrm>
            <a:off x="627797" y="1152209"/>
            <a:ext cx="3485046" cy="52816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07" r="20230" b="23472"/>
          <a:stretch>
            <a:fillRect/>
          </a:stretch>
        </p:blipFill>
        <p:spPr>
          <a:xfrm>
            <a:off x="3739486" y="1121425"/>
            <a:ext cx="3059266" cy="53124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7216" y="1121424"/>
            <a:ext cx="4254702" cy="53124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文本框 10"/>
          <p:cNvSpPr txBox="1"/>
          <p:nvPr/>
        </p:nvSpPr>
        <p:spPr>
          <a:xfrm>
            <a:off x="806681" y="378786"/>
            <a:ext cx="583364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 smtClean="0">
                <a:solidFill>
                  <a:srgbClr val="0070C0"/>
                </a:solidFill>
              </a:rPr>
              <a:t>配套资源：</a:t>
            </a:r>
            <a:r>
              <a:rPr lang="en-US" altLang="zh-CN" sz="2400" dirty="0">
                <a:latin typeface="+mn-ea"/>
              </a:rPr>
              <a:t>19</a:t>
            </a:r>
            <a:r>
              <a:rPr lang="zh-CN" altLang="en-US" sz="2400" dirty="0">
                <a:latin typeface="+mn-ea"/>
              </a:rPr>
              <a:t>个讲解音频、</a:t>
            </a:r>
            <a:r>
              <a:rPr lang="en-US" altLang="zh-CN" sz="2400" dirty="0">
                <a:latin typeface="+mn-ea"/>
              </a:rPr>
              <a:t>27</a:t>
            </a:r>
            <a:r>
              <a:rPr lang="zh-CN" altLang="en-US" sz="2400" dirty="0">
                <a:latin typeface="+mn-ea"/>
              </a:rPr>
              <a:t>个示范视频</a:t>
            </a:r>
            <a:endParaRPr lang="zh-CN" altLang="en-US" sz="2400" dirty="0">
              <a:solidFill>
                <a:srgbClr val="1A7BAE"/>
              </a:solidFill>
              <a:latin typeface="Impact" panose="020B0806030902050204" pitchFamily="34" charset="0"/>
            </a:endParaRPr>
          </a:p>
          <a:p>
            <a:endParaRPr lang="zh-CN" altLang="en-US" sz="2400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64"/>
          <a:stretch>
            <a:fillRect/>
          </a:stretch>
        </p:blipFill>
        <p:spPr>
          <a:xfrm>
            <a:off x="2216695" y="1337481"/>
            <a:ext cx="2587316" cy="5069656"/>
          </a:xfrm>
          <a:prstGeom prst="rect">
            <a:avLst/>
          </a:prstGeom>
          <a:ln w="3175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" name="大学书法鉴赏9-2 00_00_00-00_00_1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769350" y="778428"/>
            <a:ext cx="3166149" cy="5628709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819307" y="316763"/>
            <a:ext cx="59500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 smtClean="0">
                <a:solidFill>
                  <a:srgbClr val="0070C0"/>
                </a:solidFill>
                <a:latin typeface="+mn-ea"/>
              </a:rPr>
              <a:t>配套资源：</a:t>
            </a:r>
            <a:r>
              <a:rPr lang="en-US" altLang="zh-CN" sz="2400" dirty="0" smtClean="0">
                <a:latin typeface="+mn-ea"/>
              </a:rPr>
              <a:t>19</a:t>
            </a:r>
            <a:r>
              <a:rPr lang="zh-CN" altLang="en-US" sz="2400" dirty="0">
                <a:latin typeface="+mn-ea"/>
              </a:rPr>
              <a:t>个讲解音频、</a:t>
            </a:r>
            <a:r>
              <a:rPr lang="en-US" altLang="zh-CN" sz="2400" dirty="0">
                <a:latin typeface="+mn-ea"/>
              </a:rPr>
              <a:t>27</a:t>
            </a:r>
            <a:r>
              <a:rPr lang="zh-CN" altLang="en-US" sz="2400" dirty="0">
                <a:latin typeface="+mn-ea"/>
              </a:rPr>
              <a:t>个示范视频</a:t>
            </a:r>
            <a:endParaRPr lang="zh-CN" altLang="en-US" sz="2400" dirty="0">
              <a:solidFill>
                <a:srgbClr val="1A7BAE"/>
              </a:solidFill>
              <a:latin typeface="Impact" panose="020B0806030902050204" pitchFamily="34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1849" y="0"/>
            <a:ext cx="4848301" cy="6858000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常用字体2">
      <a:majorFont>
        <a:latin typeface="Impact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1A7BAE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常用字体2">
      <a:majorFont>
        <a:latin typeface="Impact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1A7BAE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常用字体2">
      <a:majorFont>
        <a:latin typeface="Impact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1A7BAE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常用字体2">
      <a:majorFont>
        <a:latin typeface="Impact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1A7BAE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2147</Words>
  <Application>WPS 演示</Application>
  <PresentationFormat>宽屏</PresentationFormat>
  <Paragraphs>194</Paragraphs>
  <Slides>31</Slides>
  <Notes>3</Notes>
  <HiddenSlides>0</HiddenSlides>
  <MMClips>2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4</vt:i4>
      </vt:variant>
      <vt:variant>
        <vt:lpstr>幻灯片标题</vt:lpstr>
      </vt:variant>
      <vt:variant>
        <vt:i4>31</vt:i4>
      </vt:variant>
    </vt:vector>
  </HeadingPairs>
  <TitlesOfParts>
    <vt:vector size="47" baseType="lpstr">
      <vt:lpstr>Arial</vt:lpstr>
      <vt:lpstr>宋体</vt:lpstr>
      <vt:lpstr>Wingdings</vt:lpstr>
      <vt:lpstr>Kozuka Gothic Pr6N B</vt:lpstr>
      <vt:lpstr>MS UI Gothic</vt:lpstr>
      <vt:lpstr>Impact</vt:lpstr>
      <vt:lpstr>等线</vt:lpstr>
      <vt:lpstr>Impact</vt:lpstr>
      <vt:lpstr>微软雅黑</vt:lpstr>
      <vt:lpstr>Arial Unicode MS</vt:lpstr>
      <vt:lpstr>Calibri</vt:lpstr>
      <vt:lpstr>书体坊郭小语钢笔楷体</vt:lpstr>
      <vt:lpstr>1_Office 主题</vt:lpstr>
      <vt:lpstr>2_Office 主题</vt:lpstr>
      <vt:lpstr>Office 主题</vt:lpstr>
      <vt:lpstr>3_Office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张靖</dc:creator>
  <cp:lastModifiedBy>师文</cp:lastModifiedBy>
  <cp:revision>86</cp:revision>
  <dcterms:created xsi:type="dcterms:W3CDTF">2020-04-26T01:31:00Z</dcterms:created>
  <dcterms:modified xsi:type="dcterms:W3CDTF">2020-06-09T04:21:59Z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2052-11.1.0.9740</vt:lpwstr>
  </property>
</Properties>
</file>